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5038D-6712-48F2-8A44-2D7B25A66CA2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B203B-C3FB-405A-839B-92534B2D76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45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96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55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31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56357" y="1562100"/>
            <a:ext cx="8631287" cy="3733800"/>
            <a:chOff x="266700" y="1514475"/>
            <a:chExt cx="8631287" cy="3733800"/>
          </a:xfrm>
        </p:grpSpPr>
        <p:sp>
          <p:nvSpPr>
            <p:cNvPr id="3" name="椭圆 2"/>
            <p:cNvSpPr/>
            <p:nvPr/>
          </p:nvSpPr>
          <p:spPr>
            <a:xfrm>
              <a:off x="3718744" y="2516982"/>
              <a:ext cx="1727200" cy="1728787"/>
            </a:xfrm>
            <a:prstGeom prst="ellipse">
              <a:avLst/>
            </a:prstGeom>
            <a:gradFill>
              <a:gsLst>
                <a:gs pos="3300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9F9F9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标题</a:t>
              </a:r>
              <a:endPara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9F9F9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266700" y="1514475"/>
              <a:ext cx="3343275" cy="3733800"/>
              <a:chOff x="266700" y="1552575"/>
              <a:chExt cx="3343275" cy="3733800"/>
            </a:xfrm>
          </p:grpSpPr>
          <p:sp>
            <p:nvSpPr>
              <p:cNvPr id="8" name="Freeform 9"/>
              <p:cNvSpPr>
                <a:spLocks/>
              </p:cNvSpPr>
              <p:nvPr/>
            </p:nvSpPr>
            <p:spPr bwMode="auto">
              <a:xfrm>
                <a:off x="266700" y="1552575"/>
                <a:ext cx="3333750" cy="1790700"/>
              </a:xfrm>
              <a:custGeom>
                <a:avLst/>
                <a:gdLst>
                  <a:gd name="T0" fmla="*/ 2100 w 2100"/>
                  <a:gd name="T1" fmla="*/ 1128 h 1128"/>
                  <a:gd name="T2" fmla="*/ 1506 w 2100"/>
                  <a:gd name="T3" fmla="*/ 0 h 1128"/>
                  <a:gd name="T4" fmla="*/ 0 w 2100"/>
                  <a:gd name="T5" fmla="*/ 0 h 1128"/>
                  <a:gd name="T6" fmla="*/ 0 w 2100"/>
                  <a:gd name="T7" fmla="*/ 1128 h 1128"/>
                  <a:gd name="T8" fmla="*/ 2100 w 2100"/>
                  <a:gd name="T9" fmla="*/ 1128 h 1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0" h="1128">
                    <a:moveTo>
                      <a:pt x="2100" y="1128"/>
                    </a:moveTo>
                    <a:lnTo>
                      <a:pt x="1506" y="0"/>
                    </a:lnTo>
                    <a:lnTo>
                      <a:pt x="0" y="0"/>
                    </a:lnTo>
                    <a:lnTo>
                      <a:pt x="0" y="1128"/>
                    </a:lnTo>
                    <a:lnTo>
                      <a:pt x="2100" y="1128"/>
                    </a:lnTo>
                    <a:close/>
                  </a:path>
                </a:pathLst>
              </a:cu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90000" rIns="90000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此处添加标题</a:t>
                </a:r>
                <a:r>
                  <a:rPr kumimoji="0" lang="en-US" altLang="zh-CN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1</a:t>
                </a: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
</a:t>
                </a:r>
                <a:r>
                  <a: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单击此处添加文本
单击此处添加文本</a:t>
                </a:r>
                <a:endPara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9" name="Freeform 10"/>
              <p:cNvSpPr>
                <a:spLocks/>
              </p:cNvSpPr>
              <p:nvPr/>
            </p:nvSpPr>
            <p:spPr bwMode="auto">
              <a:xfrm>
                <a:off x="266700" y="3486150"/>
                <a:ext cx="3343275" cy="1800225"/>
              </a:xfrm>
              <a:custGeom>
                <a:avLst/>
                <a:gdLst>
                  <a:gd name="T0" fmla="*/ 2106 w 2106"/>
                  <a:gd name="T1" fmla="*/ 0 h 1134"/>
                  <a:gd name="T2" fmla="*/ 0 w 2106"/>
                  <a:gd name="T3" fmla="*/ 0 h 1134"/>
                  <a:gd name="T4" fmla="*/ 0 w 2106"/>
                  <a:gd name="T5" fmla="*/ 1134 h 1134"/>
                  <a:gd name="T6" fmla="*/ 1506 w 2106"/>
                  <a:gd name="T7" fmla="*/ 1134 h 1134"/>
                  <a:gd name="T8" fmla="*/ 2106 w 2106"/>
                  <a:gd name="T9" fmla="*/ 0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6" h="1134">
                    <a:moveTo>
                      <a:pt x="2106" y="0"/>
                    </a:moveTo>
                    <a:lnTo>
                      <a:pt x="0" y="0"/>
                    </a:lnTo>
                    <a:lnTo>
                      <a:pt x="0" y="1134"/>
                    </a:lnTo>
                    <a:lnTo>
                      <a:pt x="1506" y="1134"/>
                    </a:lnTo>
                    <a:lnTo>
                      <a:pt x="2106" y="0"/>
                    </a:lnTo>
                    <a:close/>
                  </a:path>
                </a:pathLst>
              </a:cu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90000" rIns="90000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此处添加标题</a:t>
                </a:r>
                <a:r>
                  <a:rPr kumimoji="0" lang="en-US" altLang="zh-CN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2</a:t>
                </a: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
</a:t>
                </a:r>
                <a:r>
                  <a: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单击此处添加文本
单击此处添加文本</a:t>
                </a:r>
                <a:endPara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5554712" y="1514475"/>
              <a:ext cx="3343275" cy="3733800"/>
              <a:chOff x="5554712" y="1476375"/>
              <a:chExt cx="3343275" cy="3733800"/>
            </a:xfrm>
          </p:grpSpPr>
          <p:sp>
            <p:nvSpPr>
              <p:cNvPr id="6" name="Freeform 9"/>
              <p:cNvSpPr>
                <a:spLocks/>
              </p:cNvSpPr>
              <p:nvPr/>
            </p:nvSpPr>
            <p:spPr bwMode="auto">
              <a:xfrm flipH="1">
                <a:off x="5564237" y="1476375"/>
                <a:ext cx="3333750" cy="1790700"/>
              </a:xfrm>
              <a:custGeom>
                <a:avLst/>
                <a:gdLst>
                  <a:gd name="T0" fmla="*/ 2100 w 2100"/>
                  <a:gd name="T1" fmla="*/ 1128 h 1128"/>
                  <a:gd name="T2" fmla="*/ 1506 w 2100"/>
                  <a:gd name="T3" fmla="*/ 0 h 1128"/>
                  <a:gd name="T4" fmla="*/ 0 w 2100"/>
                  <a:gd name="T5" fmla="*/ 0 h 1128"/>
                  <a:gd name="T6" fmla="*/ 0 w 2100"/>
                  <a:gd name="T7" fmla="*/ 1128 h 1128"/>
                  <a:gd name="T8" fmla="*/ 2100 w 2100"/>
                  <a:gd name="T9" fmla="*/ 1128 h 1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0" h="1128">
                    <a:moveTo>
                      <a:pt x="2100" y="1128"/>
                    </a:moveTo>
                    <a:lnTo>
                      <a:pt x="1506" y="0"/>
                    </a:lnTo>
                    <a:lnTo>
                      <a:pt x="0" y="0"/>
                    </a:lnTo>
                    <a:lnTo>
                      <a:pt x="0" y="1128"/>
                    </a:lnTo>
                    <a:lnTo>
                      <a:pt x="2100" y="1128"/>
                    </a:lnTo>
                    <a:close/>
                  </a:path>
                </a:pathLst>
              </a:cu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900000" rIns="9000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此处添加标题</a:t>
                </a:r>
                <a:r>
                  <a:rPr kumimoji="0" lang="en-US" altLang="zh-CN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3</a:t>
                </a: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
</a:t>
                </a:r>
                <a:r>
                  <a: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单击此处添加文本
单击此处添加文本</a:t>
                </a:r>
                <a:endPara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7" name="Freeform 10"/>
              <p:cNvSpPr>
                <a:spLocks/>
              </p:cNvSpPr>
              <p:nvPr/>
            </p:nvSpPr>
            <p:spPr bwMode="auto">
              <a:xfrm flipH="1">
                <a:off x="5554712" y="3409950"/>
                <a:ext cx="3343275" cy="1800225"/>
              </a:xfrm>
              <a:custGeom>
                <a:avLst/>
                <a:gdLst>
                  <a:gd name="T0" fmla="*/ 2106 w 2106"/>
                  <a:gd name="T1" fmla="*/ 0 h 1134"/>
                  <a:gd name="T2" fmla="*/ 0 w 2106"/>
                  <a:gd name="T3" fmla="*/ 0 h 1134"/>
                  <a:gd name="T4" fmla="*/ 0 w 2106"/>
                  <a:gd name="T5" fmla="*/ 1134 h 1134"/>
                  <a:gd name="T6" fmla="*/ 1506 w 2106"/>
                  <a:gd name="T7" fmla="*/ 1134 h 1134"/>
                  <a:gd name="T8" fmla="*/ 2106 w 2106"/>
                  <a:gd name="T9" fmla="*/ 0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6" h="1134">
                    <a:moveTo>
                      <a:pt x="2106" y="0"/>
                    </a:moveTo>
                    <a:lnTo>
                      <a:pt x="0" y="0"/>
                    </a:lnTo>
                    <a:lnTo>
                      <a:pt x="0" y="1134"/>
                    </a:lnTo>
                    <a:lnTo>
                      <a:pt x="1506" y="1134"/>
                    </a:lnTo>
                    <a:lnTo>
                      <a:pt x="2106" y="0"/>
                    </a:lnTo>
                    <a:close/>
                  </a:path>
                </a:pathLst>
              </a:cu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900000" rIns="9000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此处添加标题</a:t>
                </a:r>
                <a:r>
                  <a:rPr kumimoji="0" lang="en-US" altLang="zh-CN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4</a:t>
                </a: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
</a:t>
                </a:r>
                <a:r>
                  <a: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单击此处添加文本
单击此处添加文本</a:t>
                </a:r>
                <a:endPara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8246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34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