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B9F6-AB0A-4C85-A952-689FA8F16626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356DA-A8C7-44D3-AD35-05D19CC93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697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59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3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3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51894" y="1266825"/>
            <a:ext cx="4240213" cy="4324350"/>
            <a:chOff x="2073171" y="1538288"/>
            <a:chExt cx="4240213" cy="4324350"/>
          </a:xfrm>
        </p:grpSpPr>
        <p:sp>
          <p:nvSpPr>
            <p:cNvPr id="3" name="矩形 6"/>
            <p:cNvSpPr/>
            <p:nvPr/>
          </p:nvSpPr>
          <p:spPr bwMode="auto">
            <a:xfrm>
              <a:off x="2073171" y="1538288"/>
              <a:ext cx="2058988" cy="2092325"/>
            </a:xfrm>
            <a:custGeom>
              <a:avLst/>
              <a:gdLst/>
              <a:ahLst/>
              <a:cxnLst/>
              <a:rect l="l" t="t" r="r" b="b"/>
              <a:pathLst>
                <a:path w="2058516" h="2091715">
                  <a:moveTo>
                    <a:pt x="0" y="0"/>
                  </a:moveTo>
                  <a:lnTo>
                    <a:pt x="2058516" y="0"/>
                  </a:lnTo>
                  <a:lnTo>
                    <a:pt x="2058516" y="1488056"/>
                  </a:lnTo>
                  <a:cubicBezTo>
                    <a:pt x="1727358" y="1511100"/>
                    <a:pt x="1460846" y="1765838"/>
                    <a:pt x="1419375" y="2091715"/>
                  </a:cubicBezTo>
                  <a:lnTo>
                    <a:pt x="0" y="1611633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0" tIns="180000" rIns="180000" bIns="180000" anchor="t"/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  <a:endPara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</a:t>
              </a: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矩形 8"/>
            <p:cNvSpPr/>
            <p:nvPr/>
          </p:nvSpPr>
          <p:spPr bwMode="auto">
            <a:xfrm>
              <a:off x="2073171" y="3760788"/>
              <a:ext cx="2058988" cy="2101850"/>
            </a:xfrm>
            <a:custGeom>
              <a:avLst/>
              <a:gdLst/>
              <a:ahLst/>
              <a:cxnLst/>
              <a:rect l="l" t="t" r="r" b="b"/>
              <a:pathLst>
                <a:path w="2058516" h="2102184">
                  <a:moveTo>
                    <a:pt x="1413145" y="0"/>
                  </a:moveTo>
                  <a:cubicBezTo>
                    <a:pt x="1427633" y="354786"/>
                    <a:pt x="1706583" y="640749"/>
                    <a:pt x="2058516" y="665456"/>
                  </a:cubicBezTo>
                  <a:lnTo>
                    <a:pt x="2058516" y="2102184"/>
                  </a:lnTo>
                  <a:lnTo>
                    <a:pt x="0" y="2102184"/>
                  </a:lnTo>
                  <a:lnTo>
                    <a:pt x="0" y="477976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0" tIns="180000" rIns="180000" bIns="180000" anchor="b"/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</a:t>
              </a: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矩形 9"/>
            <p:cNvSpPr/>
            <p:nvPr/>
          </p:nvSpPr>
          <p:spPr bwMode="auto">
            <a:xfrm>
              <a:off x="4254396" y="1538288"/>
              <a:ext cx="2058988" cy="2095500"/>
            </a:xfrm>
            <a:custGeom>
              <a:avLst/>
              <a:gdLst/>
              <a:ahLst/>
              <a:cxnLst/>
              <a:rect l="l" t="t" r="r" b="b"/>
              <a:pathLst>
                <a:path w="2058516" h="2096123">
                  <a:moveTo>
                    <a:pt x="0" y="0"/>
                  </a:moveTo>
                  <a:lnTo>
                    <a:pt x="2058516" y="0"/>
                  </a:lnTo>
                  <a:lnTo>
                    <a:pt x="2058516" y="1613051"/>
                  </a:lnTo>
                  <a:lnTo>
                    <a:pt x="630302" y="2096123"/>
                  </a:lnTo>
                  <a:cubicBezTo>
                    <a:pt x="591191" y="1771216"/>
                    <a:pt x="328368" y="1516048"/>
                    <a:pt x="0" y="1488992"/>
                  </a:cubicBez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0" tIns="180000" rIns="180000" bIns="180000" anchor="t"/>
            <a:lstStyle/>
            <a:p>
              <a:pPr marL="0" marR="0" lvl="0" indent="0" algn="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algn="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algn="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algn="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</a:t>
              </a: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" name="矩形 10"/>
            <p:cNvSpPr/>
            <p:nvPr/>
          </p:nvSpPr>
          <p:spPr bwMode="auto">
            <a:xfrm>
              <a:off x="4254396" y="3756026"/>
              <a:ext cx="2058988" cy="2106612"/>
            </a:xfrm>
            <a:custGeom>
              <a:avLst/>
              <a:gdLst/>
              <a:ahLst/>
              <a:cxnLst/>
              <a:rect l="l" t="t" r="r" b="b"/>
              <a:pathLst>
                <a:path w="2058516" h="2106592">
                  <a:moveTo>
                    <a:pt x="636532" y="0"/>
                  </a:moveTo>
                  <a:lnTo>
                    <a:pt x="2058516" y="480966"/>
                  </a:lnTo>
                  <a:lnTo>
                    <a:pt x="2058516" y="2106592"/>
                  </a:lnTo>
                  <a:lnTo>
                    <a:pt x="0" y="2106592"/>
                  </a:lnTo>
                  <a:lnTo>
                    <a:pt x="0" y="668928"/>
                  </a:lnTo>
                  <a:cubicBezTo>
                    <a:pt x="349038" y="639942"/>
                    <a:pt x="624054" y="353656"/>
                    <a:pt x="636532" y="0"/>
                  </a:cubicBez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0" tIns="180000" rIns="180000" bIns="180000" anchor="b"/>
            <a:lstStyle/>
            <a:p>
              <a:pPr marL="0" marR="0" lvl="0" indent="0" algn="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algn="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algn="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  <a:p>
              <a:pPr marL="0" marR="0" lvl="0" indent="0" algn="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</a:t>
              </a: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3627334" y="3149601"/>
              <a:ext cx="1131887" cy="1130300"/>
            </a:xfrm>
            <a:prstGeom prst="ellipse">
              <a:avLst/>
            </a:prstGeom>
            <a:gradFill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70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82</Words>
  <Application>Microsoft Office PowerPoint</Application>
  <PresentationFormat>全屏显示(4:3)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