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E5B031-16A8-4DE9-81CB-9E128BB93274}" type="datetimeFigureOut">
              <a:rPr lang="zh-CN" altLang="en-US" smtClean="0"/>
              <a:t>2013/5/20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A777D-5A5F-4DA0-85D5-4FED7EE2971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32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5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19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5/20/2013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047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49803" y="1566863"/>
            <a:ext cx="8644394" cy="3724275"/>
            <a:chOff x="272594" y="1488480"/>
            <a:chExt cx="8644394" cy="3724275"/>
          </a:xfrm>
        </p:grpSpPr>
        <p:sp>
          <p:nvSpPr>
            <p:cNvPr id="3" name="五边形 2"/>
            <p:cNvSpPr/>
            <p:nvPr/>
          </p:nvSpPr>
          <p:spPr>
            <a:xfrm>
              <a:off x="272594" y="1881783"/>
              <a:ext cx="3381375" cy="2937669"/>
            </a:xfrm>
            <a:prstGeom prst="homePlate">
              <a:avLst>
                <a:gd name="adj" fmla="val 29155"/>
              </a:avLst>
            </a:prstGeom>
            <a:gradFill>
              <a:gsLst>
                <a:gs pos="33000">
                  <a:srgbClr val="F9F9F9"/>
                </a:gs>
                <a:gs pos="100000">
                  <a:srgbClr val="D7D7D7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anchor="ctr"/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此处添加标题</a:t>
              </a:r>
              <a:r>
                <a:rPr kumimoji="0" lang="en-US" altLang="zh-CN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3
</a:t>
              </a:r>
              <a:r>
                <a:rPr kumimoji="0" lang="zh-CN" altLang="en-US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单击此处添加文本
单击此处添加文本
单击此处添加文本
单击此处添加文本
单击此处添加文本</a:t>
              </a:r>
              <a:endParaRPr kumimoji="0" lang="zh-CN" alt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3750241" y="2486224"/>
              <a:ext cx="1727200" cy="1728787"/>
            </a:xfrm>
            <a:prstGeom prst="ellipse">
              <a:avLst/>
            </a:prstGeom>
            <a:gradFill>
              <a:gsLst>
                <a:gs pos="33000">
                  <a:srgbClr val="2676FF">
                    <a:lumMod val="60000"/>
                    <a:lumOff val="40000"/>
                  </a:srgbClr>
                </a:gs>
                <a:gs pos="100000">
                  <a:srgbClr val="2676FF"/>
                </a:gs>
              </a:gsLst>
              <a:lin ang="5400000" scaled="0"/>
            </a:gradFill>
            <a:ln w="3175" cap="flat" cmpd="sng" algn="ctr">
              <a:solidFill>
                <a:srgbClr val="D7D7D7"/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9F9F9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rPr>
                <a:t>标题</a:t>
              </a:r>
              <a:endParaRPr kumimoji="0" lang="zh-CN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9F9F9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5573713" y="1488480"/>
              <a:ext cx="3343275" cy="3724275"/>
              <a:chOff x="5573713" y="1568450"/>
              <a:chExt cx="3343275" cy="3724275"/>
            </a:xfrm>
          </p:grpSpPr>
          <p:sp>
            <p:nvSpPr>
              <p:cNvPr id="6" name="Freeform 8"/>
              <p:cNvSpPr>
                <a:spLocks/>
              </p:cNvSpPr>
              <p:nvPr/>
            </p:nvSpPr>
            <p:spPr bwMode="auto">
              <a:xfrm>
                <a:off x="5573713" y="1568450"/>
                <a:ext cx="3343275" cy="1790700"/>
              </a:xfrm>
              <a:custGeom>
                <a:avLst/>
                <a:gdLst>
                  <a:gd name="T0" fmla="*/ 0 w 2106"/>
                  <a:gd name="T1" fmla="*/ 1128 h 1128"/>
                  <a:gd name="T2" fmla="*/ 2106 w 2106"/>
                  <a:gd name="T3" fmla="*/ 1128 h 1128"/>
                  <a:gd name="T4" fmla="*/ 2106 w 2106"/>
                  <a:gd name="T5" fmla="*/ 0 h 1128"/>
                  <a:gd name="T6" fmla="*/ 594 w 2106"/>
                  <a:gd name="T7" fmla="*/ 0 h 1128"/>
                  <a:gd name="T8" fmla="*/ 0 w 2106"/>
                  <a:gd name="T9" fmla="*/ 1128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1128">
                    <a:moveTo>
                      <a:pt x="0" y="1128"/>
                    </a:moveTo>
                    <a:lnTo>
                      <a:pt x="2106" y="1128"/>
                    </a:lnTo>
                    <a:lnTo>
                      <a:pt x="2106" y="0"/>
                    </a:lnTo>
                    <a:lnTo>
                      <a:pt x="594" y="0"/>
                    </a:lnTo>
                    <a:lnTo>
                      <a:pt x="0" y="1128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2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  <p:sp>
            <p:nvSpPr>
              <p:cNvPr id="7" name="Freeform 9"/>
              <p:cNvSpPr>
                <a:spLocks/>
              </p:cNvSpPr>
              <p:nvPr/>
            </p:nvSpPr>
            <p:spPr bwMode="auto">
              <a:xfrm>
                <a:off x="5573713" y="3502025"/>
                <a:ext cx="3343275" cy="1790700"/>
              </a:xfrm>
              <a:custGeom>
                <a:avLst/>
                <a:gdLst>
                  <a:gd name="T0" fmla="*/ 0 w 2106"/>
                  <a:gd name="T1" fmla="*/ 0 h 1128"/>
                  <a:gd name="T2" fmla="*/ 594 w 2106"/>
                  <a:gd name="T3" fmla="*/ 1128 h 1128"/>
                  <a:gd name="T4" fmla="*/ 2106 w 2106"/>
                  <a:gd name="T5" fmla="*/ 1128 h 1128"/>
                  <a:gd name="T6" fmla="*/ 2106 w 2106"/>
                  <a:gd name="T7" fmla="*/ 0 h 1128"/>
                  <a:gd name="T8" fmla="*/ 0 w 2106"/>
                  <a:gd name="T9" fmla="*/ 0 h 11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06" h="1128">
                    <a:moveTo>
                      <a:pt x="0" y="0"/>
                    </a:moveTo>
                    <a:lnTo>
                      <a:pt x="594" y="1128"/>
                    </a:lnTo>
                    <a:lnTo>
                      <a:pt x="2106" y="1128"/>
                    </a:lnTo>
                    <a:lnTo>
                      <a:pt x="2106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33000">
                    <a:srgbClr val="F9F9F9"/>
                  </a:gs>
                  <a:gs pos="100000">
                    <a:srgbClr val="D7D7D7"/>
                  </a:gs>
                </a:gsLst>
                <a:lin ang="5400000" scaled="0"/>
              </a:gradFill>
              <a:ln w="3175" cap="flat" cmpd="sng" algn="ctr">
                <a:solidFill>
                  <a:srgbClr val="D7D7D7"/>
                </a:solidFill>
                <a:prstDash val="soli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lIns="90000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此处添加标题</a:t>
                </a:r>
                <a:r>
                  <a:rPr kumimoji="0" lang="en-US" altLang="zh-CN" sz="12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3</a:t>
                </a:r>
                <a:r>
                  <a:rPr kumimoji="0" lang="en-US" altLang="zh-CN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
</a:t>
                </a:r>
                <a:r>
                  <a:rPr kumimoji="0" lang="zh-CN" alt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4D4D4D"/>
                    </a:solidFill>
                    <a:effectLst/>
                    <a:uLnTx/>
                    <a:uFillTx/>
                    <a:latin typeface="微软雅黑" pitchFamily="34" charset="-122"/>
                    <a:ea typeface="微软雅黑" pitchFamily="34" charset="-122"/>
                    <a:cs typeface="+mn-cs"/>
                  </a:rPr>
                  <a:t>单击此处添加文本
单击此处添加文本</a:t>
                </a:r>
                <a:endParaRPr kumimoji="0" lang="zh-CN" alt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微软雅黑" pitchFamily="34" charset="-122"/>
                  <a:ea typeface="微软雅黑" pitchFamily="34" charset="-122"/>
                  <a:cs typeface="+mn-cs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95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30</Words>
  <Application>Microsoft Office PowerPoint</Application>
  <PresentationFormat>全屏显示(4:3)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2013-05-20T10:20:14Z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</vt:lpwstr>
  </property>
  <property fmtid="{D5CDD505-2E9C-101B-9397-08002B2CF9AE}" pid="3" name="SlideDescription">
    <vt:lpwstr/>
  </property>
</Properties>
</file>