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4A4AF-549F-41E0-8C2E-E8664A177241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4FF88-1124-465D-B001-A0CEE15CF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25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28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>
            <a:spLocks/>
          </p:cNvSpPr>
          <p:nvPr/>
        </p:nvSpPr>
        <p:spPr bwMode="gray">
          <a:xfrm>
            <a:off x="887412" y="2387600"/>
            <a:ext cx="7373938" cy="2676525"/>
          </a:xfrm>
          <a:custGeom>
            <a:avLst/>
            <a:gdLst>
              <a:gd name="T0" fmla="*/ 1422 w 4728"/>
              <a:gd name="T1" fmla="*/ 3 h 1686"/>
              <a:gd name="T2" fmla="*/ 192 w 4728"/>
              <a:gd name="T3" fmla="*/ 705 h 1686"/>
              <a:gd name="T4" fmla="*/ 1096 w 4728"/>
              <a:gd name="T5" fmla="*/ 1292 h 1686"/>
              <a:gd name="T6" fmla="*/ 2388 w 4728"/>
              <a:gd name="T7" fmla="*/ 1428 h 1686"/>
              <a:gd name="T8" fmla="*/ 3672 w 4728"/>
              <a:gd name="T9" fmla="*/ 1275 h 1686"/>
              <a:gd name="T10" fmla="*/ 4524 w 4728"/>
              <a:gd name="T11" fmla="*/ 705 h 1686"/>
              <a:gd name="T12" fmla="*/ 3294 w 4728"/>
              <a:gd name="T13" fmla="*/ 27 h 1686"/>
              <a:gd name="T14" fmla="*/ 4704 w 4728"/>
              <a:gd name="T15" fmla="*/ 717 h 1686"/>
              <a:gd name="T16" fmla="*/ 3798 w 4728"/>
              <a:gd name="T17" fmla="*/ 1488 h 1686"/>
              <a:gd name="T18" fmla="*/ 2412 w 4728"/>
              <a:gd name="T19" fmla="*/ 1683 h 1686"/>
              <a:gd name="T20" fmla="*/ 972 w 4728"/>
              <a:gd name="T21" fmla="*/ 1506 h 1686"/>
              <a:gd name="T22" fmla="*/ 24 w 4728"/>
              <a:gd name="T23" fmla="*/ 723 h 1686"/>
              <a:gd name="T24" fmla="*/ 1422 w 4728"/>
              <a:gd name="T25" fmla="*/ 3 h 1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28" h="1686">
                <a:moveTo>
                  <a:pt x="1422" y="3"/>
                </a:moveTo>
                <a:cubicBezTo>
                  <a:pt x="1450" y="0"/>
                  <a:pt x="252" y="159"/>
                  <a:pt x="192" y="705"/>
                </a:cubicBezTo>
                <a:cubicBezTo>
                  <a:pt x="222" y="1041"/>
                  <a:pt x="828" y="1203"/>
                  <a:pt x="1096" y="1292"/>
                </a:cubicBezTo>
                <a:cubicBezTo>
                  <a:pt x="1364" y="1381"/>
                  <a:pt x="1955" y="1428"/>
                  <a:pt x="2388" y="1428"/>
                </a:cubicBezTo>
                <a:cubicBezTo>
                  <a:pt x="2821" y="1428"/>
                  <a:pt x="3307" y="1379"/>
                  <a:pt x="3672" y="1275"/>
                </a:cubicBezTo>
                <a:cubicBezTo>
                  <a:pt x="4037" y="1171"/>
                  <a:pt x="4506" y="987"/>
                  <a:pt x="4524" y="705"/>
                </a:cubicBezTo>
                <a:cubicBezTo>
                  <a:pt x="4518" y="207"/>
                  <a:pt x="3269" y="50"/>
                  <a:pt x="3294" y="27"/>
                </a:cubicBezTo>
                <a:cubicBezTo>
                  <a:pt x="3324" y="29"/>
                  <a:pt x="4674" y="201"/>
                  <a:pt x="4704" y="717"/>
                </a:cubicBezTo>
                <a:cubicBezTo>
                  <a:pt x="4728" y="1077"/>
                  <a:pt x="4236" y="1365"/>
                  <a:pt x="3798" y="1488"/>
                </a:cubicBezTo>
                <a:cubicBezTo>
                  <a:pt x="3360" y="1611"/>
                  <a:pt x="2883" y="1680"/>
                  <a:pt x="2412" y="1683"/>
                </a:cubicBezTo>
                <a:cubicBezTo>
                  <a:pt x="1941" y="1686"/>
                  <a:pt x="1374" y="1644"/>
                  <a:pt x="972" y="1506"/>
                </a:cubicBezTo>
                <a:cubicBezTo>
                  <a:pt x="570" y="1368"/>
                  <a:pt x="0" y="1173"/>
                  <a:pt x="24" y="723"/>
                </a:cubicBezTo>
                <a:cubicBezTo>
                  <a:pt x="42" y="117"/>
                  <a:pt x="1394" y="6"/>
                  <a:pt x="1422" y="3"/>
                </a:cubicBezTo>
                <a:close/>
              </a:path>
            </a:pathLst>
          </a:custGeom>
          <a:gradFill rotWithShape="1">
            <a:gsLst>
              <a:gs pos="0">
                <a:srgbClr val="080808"/>
              </a:gs>
              <a:gs pos="100000">
                <a:srgbClr val="080808">
                  <a:gamma/>
                  <a:tint val="19216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ObliqueBottom">
              <a:rot lat="21299999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80808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37256" dir="4468553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ltGray">
          <a:xfrm>
            <a:off x="660400" y="965200"/>
            <a:ext cx="7823200" cy="6921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1106487" y="1876425"/>
            <a:ext cx="2208213" cy="1582738"/>
          </a:xfrm>
          <a:prstGeom prst="rect">
            <a:avLst/>
          </a:prstGeom>
          <a:gradFill>
            <a:gsLst>
              <a:gs pos="0">
                <a:srgbClr val="EAEAEA"/>
              </a:gs>
              <a:gs pos="100000">
                <a:srgbClr val="D7D7D7"/>
              </a:gs>
            </a:gsLst>
            <a:lin ang="5400000" scaled="1"/>
          </a:gradFill>
          <a:ln>
            <a:noFill/>
          </a:ln>
          <a:effectLst/>
          <a:scene3d>
            <a:camera prst="legacyPerspectiveBottomRight"/>
            <a:lightRig rig="contrasting" dir="r"/>
          </a:scene3d>
          <a:sp3d extrusionH="121893000" contourW="12700">
            <a:bevelT w="13500" h="13500" prst="angle"/>
            <a:bevelB w="13500" h="13500" prst="angle"/>
            <a:extrusionClr>
              <a:srgbClr val="ADADAD"/>
            </a:extrusionClr>
            <a:contourClr>
              <a:srgbClr val="80808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5745162" y="1876425"/>
            <a:ext cx="2206625" cy="1582738"/>
          </a:xfrm>
          <a:prstGeom prst="rect">
            <a:avLst/>
          </a:prstGeom>
          <a:gradFill>
            <a:gsLst>
              <a:gs pos="33000">
                <a:srgbClr val="EAEAEA"/>
              </a:gs>
              <a:gs pos="100000">
                <a:srgbClr val="D7D7D7"/>
              </a:gs>
            </a:gsLst>
            <a:lin ang="5400000" scaled="0"/>
          </a:gradFill>
          <a:ln>
            <a:noFill/>
          </a:ln>
          <a:effectLst/>
          <a:scene3d>
            <a:camera prst="legacyPerspectiveBottomLeft"/>
            <a:lightRig rig="contrasting" dir="r"/>
          </a:scene3d>
          <a:sp3d extrusionH="121893000" contourW="12700">
            <a:bevelT w="13500" h="13500" prst="angle"/>
            <a:bevelB w="13500" h="13500" prst="angle"/>
            <a:extrusionClr>
              <a:srgbClr val="ADADAD"/>
            </a:extrusionClr>
            <a:contourClr>
              <a:srgbClr val="80808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>
            <a:off x="3425825" y="1876425"/>
            <a:ext cx="2208212" cy="1582738"/>
          </a:xfrm>
          <a:prstGeom prst="rect">
            <a:avLst/>
          </a:prstGeom>
          <a:gradFill>
            <a:gsLst>
              <a:gs pos="0">
                <a:srgbClr val="EAEAEA"/>
              </a:gs>
              <a:gs pos="100000">
                <a:srgbClr val="D7D7D7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contrasting" dir="r"/>
          </a:scene3d>
          <a:sp3d extrusionH="121893000" contourW="12700">
            <a:bevelT w="13500" h="13500" prst="angle"/>
            <a:bevelB w="13500" h="13500" prst="angle"/>
            <a:extrusionClr>
              <a:srgbClr val="ADADAD"/>
            </a:extrusionClr>
            <a:contourClr>
              <a:srgbClr val="80808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ltGray">
          <a:xfrm>
            <a:off x="1238250" y="1987550"/>
            <a:ext cx="1947862" cy="1368425"/>
          </a:xfrm>
          <a:prstGeom prst="rect">
            <a:avLst/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/>
            </a:solidFill>
            <a:prstDash val="solid"/>
          </a:ln>
          <a:effectLst>
            <a:innerShdw blurRad="114300">
              <a:sysClr val="windowText" lastClr="000000">
                <a:alpha val="49000"/>
              </a:sysClr>
            </a:innerShdw>
          </a:effectLst>
          <a:ex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ltGray">
          <a:xfrm>
            <a:off x="3548062" y="1979613"/>
            <a:ext cx="1966913" cy="1384300"/>
          </a:xfrm>
          <a:prstGeom prst="bevel">
            <a:avLst>
              <a:gd name="adj" fmla="val 1648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/>
            </a:solidFill>
            <a:prstDash val="solid"/>
          </a:ln>
          <a:effectLst>
            <a:innerShdw blurRad="114300">
              <a:sysClr val="windowText" lastClr="000000">
                <a:alpha val="49000"/>
              </a:sysClr>
            </a:innerShdw>
          </a:effectLst>
          <a:ex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ltGray">
          <a:xfrm>
            <a:off x="5876925" y="1987550"/>
            <a:ext cx="1947862" cy="1368425"/>
          </a:xfrm>
          <a:prstGeom prst="bevel">
            <a:avLst>
              <a:gd name="adj" fmla="val 1648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2676FF"/>
            </a:solidFill>
            <a:prstDash val="solid"/>
          </a:ln>
          <a:effectLst>
            <a:innerShdw blurRad="114300">
              <a:sysClr val="windowText" lastClr="000000">
                <a:alpha val="49000"/>
              </a:sysClr>
            </a:innerShdw>
          </a:effectLst>
          <a:ex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10" name="组合 30"/>
          <p:cNvGrpSpPr/>
          <p:nvPr/>
        </p:nvGrpSpPr>
        <p:grpSpPr>
          <a:xfrm>
            <a:off x="3491880" y="3861048"/>
            <a:ext cx="2033543" cy="2179544"/>
            <a:chOff x="1668240" y="659196"/>
            <a:chExt cx="1459921" cy="1564738"/>
          </a:xfrm>
        </p:grpSpPr>
        <p:sp>
          <p:nvSpPr>
            <p:cNvPr id="11" name="椭圆 10"/>
            <p:cNvSpPr/>
            <p:nvPr/>
          </p:nvSpPr>
          <p:spPr>
            <a:xfrm>
              <a:off x="1770536" y="1988840"/>
              <a:ext cx="1255328" cy="23509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668240" y="659196"/>
              <a:ext cx="1459921" cy="1460252"/>
            </a:xfrm>
            <a:prstGeom prst="ellipse">
              <a:avLst/>
            </a:prstGeom>
            <a:gradFill rotWithShape="1">
              <a:gsLst>
                <a:gs pos="0">
                  <a:srgbClr val="2676FF">
                    <a:lumMod val="40000"/>
                    <a:lumOff val="60000"/>
                  </a:srgbClr>
                </a:gs>
                <a:gs pos="100000">
                  <a:srgbClr val="267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76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点击此处添加文本</a:t>
              </a:r>
            </a:p>
          </p:txBody>
        </p:sp>
        <p:sp>
          <p:nvSpPr>
            <p:cNvPr id="13" name="未知"/>
            <p:cNvSpPr>
              <a:spLocks/>
            </p:cNvSpPr>
            <p:nvPr/>
          </p:nvSpPr>
          <p:spPr bwMode="auto">
            <a:xfrm>
              <a:off x="1835696" y="692696"/>
              <a:ext cx="1126529" cy="549688"/>
            </a:xfrm>
            <a:custGeom>
              <a:avLst/>
              <a:gdLst>
                <a:gd name="T0" fmla="*/ 729 w 1321"/>
                <a:gd name="T1" fmla="*/ 203 h 712"/>
                <a:gd name="T2" fmla="*/ 738 w 1321"/>
                <a:gd name="T3" fmla="*/ 224 h 712"/>
                <a:gd name="T4" fmla="*/ 740 w 1321"/>
                <a:gd name="T5" fmla="*/ 244 h 712"/>
                <a:gd name="T6" fmla="*/ 737 w 1321"/>
                <a:gd name="T7" fmla="*/ 262 h 712"/>
                <a:gd name="T8" fmla="*/ 727 w 1321"/>
                <a:gd name="T9" fmla="*/ 279 h 712"/>
                <a:gd name="T10" fmla="*/ 713 w 1321"/>
                <a:gd name="T11" fmla="*/ 294 h 712"/>
                <a:gd name="T12" fmla="*/ 694 w 1321"/>
                <a:gd name="T13" fmla="*/ 306 h 712"/>
                <a:gd name="T14" fmla="*/ 670 w 1321"/>
                <a:gd name="T15" fmla="*/ 318 h 712"/>
                <a:gd name="T16" fmla="*/ 643 w 1321"/>
                <a:gd name="T17" fmla="*/ 329 h 712"/>
                <a:gd name="T18" fmla="*/ 612 w 1321"/>
                <a:gd name="T19" fmla="*/ 338 h 712"/>
                <a:gd name="T20" fmla="*/ 578 w 1321"/>
                <a:gd name="T21" fmla="*/ 346 h 712"/>
                <a:gd name="T22" fmla="*/ 542 w 1321"/>
                <a:gd name="T23" fmla="*/ 352 h 712"/>
                <a:gd name="T24" fmla="*/ 502 w 1321"/>
                <a:gd name="T25" fmla="*/ 357 h 712"/>
                <a:gd name="T26" fmla="*/ 462 w 1321"/>
                <a:gd name="T27" fmla="*/ 360 h 712"/>
                <a:gd name="T28" fmla="*/ 445 w 1321"/>
                <a:gd name="T29" fmla="*/ 361 h 712"/>
                <a:gd name="T30" fmla="*/ 267 w 1321"/>
                <a:gd name="T31" fmla="*/ 361 h 712"/>
                <a:gd name="T32" fmla="*/ 264 w 1321"/>
                <a:gd name="T33" fmla="*/ 361 h 712"/>
                <a:gd name="T34" fmla="*/ 229 w 1321"/>
                <a:gd name="T35" fmla="*/ 359 h 712"/>
                <a:gd name="T36" fmla="*/ 195 w 1321"/>
                <a:gd name="T37" fmla="*/ 357 h 712"/>
                <a:gd name="T38" fmla="*/ 162 w 1321"/>
                <a:gd name="T39" fmla="*/ 353 h 712"/>
                <a:gd name="T40" fmla="*/ 132 w 1321"/>
                <a:gd name="T41" fmla="*/ 349 h 712"/>
                <a:gd name="T42" fmla="*/ 104 w 1321"/>
                <a:gd name="T43" fmla="*/ 343 h 712"/>
                <a:gd name="T44" fmla="*/ 79 w 1321"/>
                <a:gd name="T45" fmla="*/ 336 h 712"/>
                <a:gd name="T46" fmla="*/ 57 w 1321"/>
                <a:gd name="T47" fmla="*/ 329 h 712"/>
                <a:gd name="T48" fmla="*/ 38 w 1321"/>
                <a:gd name="T49" fmla="*/ 319 h 712"/>
                <a:gd name="T50" fmla="*/ 22 w 1321"/>
                <a:gd name="T51" fmla="*/ 308 h 712"/>
                <a:gd name="T52" fmla="*/ 10 w 1321"/>
                <a:gd name="T53" fmla="*/ 296 h 712"/>
                <a:gd name="T54" fmla="*/ 3 w 1321"/>
                <a:gd name="T55" fmla="*/ 281 h 712"/>
                <a:gd name="T56" fmla="*/ 0 w 1321"/>
                <a:gd name="T57" fmla="*/ 266 h 712"/>
                <a:gd name="T58" fmla="*/ 0 w 1321"/>
                <a:gd name="T59" fmla="*/ 264 h 712"/>
                <a:gd name="T60" fmla="*/ 2 w 1321"/>
                <a:gd name="T61" fmla="*/ 247 h 712"/>
                <a:gd name="T62" fmla="*/ 9 w 1321"/>
                <a:gd name="T63" fmla="*/ 226 h 712"/>
                <a:gd name="T64" fmla="*/ 29 w 1321"/>
                <a:gd name="T65" fmla="*/ 188 h 712"/>
                <a:gd name="T66" fmla="*/ 53 w 1321"/>
                <a:gd name="T67" fmla="*/ 152 h 712"/>
                <a:gd name="T68" fmla="*/ 82 w 1321"/>
                <a:gd name="T69" fmla="*/ 119 h 712"/>
                <a:gd name="T70" fmla="*/ 114 w 1321"/>
                <a:gd name="T71" fmla="*/ 89 h 712"/>
                <a:gd name="T72" fmla="*/ 151 w 1321"/>
                <a:gd name="T73" fmla="*/ 63 h 712"/>
                <a:gd name="T74" fmla="*/ 191 w 1321"/>
                <a:gd name="T75" fmla="*/ 42 h 712"/>
                <a:gd name="T76" fmla="*/ 232 w 1321"/>
                <a:gd name="T77" fmla="*/ 24 h 712"/>
                <a:gd name="T78" fmla="*/ 278 w 1321"/>
                <a:gd name="T79" fmla="*/ 11 h 712"/>
                <a:gd name="T80" fmla="*/ 325 w 1321"/>
                <a:gd name="T81" fmla="*/ 3 h 712"/>
                <a:gd name="T82" fmla="*/ 374 w 1321"/>
                <a:gd name="T83" fmla="*/ 0 h 712"/>
                <a:gd name="T84" fmla="*/ 374 w 1321"/>
                <a:gd name="T85" fmla="*/ 0 h 712"/>
                <a:gd name="T86" fmla="*/ 425 w 1321"/>
                <a:gd name="T87" fmla="*/ 3 h 712"/>
                <a:gd name="T88" fmla="*/ 474 w 1321"/>
                <a:gd name="T89" fmla="*/ 12 h 712"/>
                <a:gd name="T90" fmla="*/ 522 w 1321"/>
                <a:gd name="T91" fmla="*/ 27 h 712"/>
                <a:gd name="T92" fmla="*/ 566 w 1321"/>
                <a:gd name="T93" fmla="*/ 46 h 712"/>
                <a:gd name="T94" fmla="*/ 606 w 1321"/>
                <a:gd name="T95" fmla="*/ 69 h 712"/>
                <a:gd name="T96" fmla="*/ 644 w 1321"/>
                <a:gd name="T97" fmla="*/ 98 h 712"/>
                <a:gd name="T98" fmla="*/ 677 w 1321"/>
                <a:gd name="T99" fmla="*/ 130 h 712"/>
                <a:gd name="T100" fmla="*/ 705 w 1321"/>
                <a:gd name="T101" fmla="*/ 165 h 712"/>
                <a:gd name="T102" fmla="*/ 729 w 1321"/>
                <a:gd name="T103" fmla="*/ 203 h 712"/>
                <a:gd name="T104" fmla="*/ 729 w 1321"/>
                <a:gd name="T105" fmla="*/ 20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8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37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