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DA65D5-4F98-4951-9EBD-3CD53DB9A104}" type="datetimeFigureOut">
              <a:rPr lang="zh-CN" altLang="en-US" smtClean="0"/>
              <a:t>2013/5/20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7871C3-09C2-4DFC-B636-7CEB9187C4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2313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更多</a:t>
            </a:r>
            <a:r>
              <a:rPr lang="en-US" altLang="zh-CN" dirty="0" smtClean="0"/>
              <a:t>PPT</a:t>
            </a:r>
            <a:r>
              <a:rPr lang="zh-CN" altLang="en-US" dirty="0" smtClean="0"/>
              <a:t>素材与教程，请登录</a:t>
            </a:r>
            <a:r>
              <a:rPr lang="en-US" altLang="zh-CN" dirty="0" err="1" smtClean="0"/>
              <a:t>PPTfans,PPT</a:t>
            </a:r>
            <a:r>
              <a:rPr lang="zh-CN" altLang="en-US" dirty="0" smtClean="0"/>
              <a:t>设计教程网：</a:t>
            </a:r>
            <a:r>
              <a:rPr lang="en-US" altLang="zh-CN" dirty="0" smtClean="0"/>
              <a:t>http://www.pptfans.cn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D8186-F5B0-452D-B02B-CF1A72D8DA10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3334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01B59-8D05-403E-8150-EA3F4509F95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E3528-E0ED-45C3-A77D-2D573E56E7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982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01B59-8D05-403E-8150-EA3F4509F95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5/20/2013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E3528-E0ED-45C3-A77D-2D573E56E76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242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auto">
          <a:xfrm rot="10800000" flipH="1" flipV="1">
            <a:off x="3227388" y="2823038"/>
            <a:ext cx="2917825" cy="271462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5F5F5F">
                  <a:alpha val="0"/>
                </a:srgbClr>
              </a:gs>
              <a:gs pos="100000">
                <a:sysClr val="windowText" lastClr="000000">
                  <a:alpha val="17998"/>
                </a:sys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 algn="ctr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 rot="10800000" flipH="1" flipV="1">
            <a:off x="2136775" y="3843800"/>
            <a:ext cx="2917825" cy="271463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5F5F5F">
                  <a:alpha val="0"/>
                </a:srgbClr>
              </a:gs>
              <a:gs pos="100000">
                <a:sysClr val="windowText" lastClr="000000">
                  <a:alpha val="17998"/>
                </a:sys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 algn="ctr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auto">
          <a:xfrm rot="10800000" flipH="1" flipV="1">
            <a:off x="4248150" y="1792750"/>
            <a:ext cx="2917825" cy="271463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5F5F5F">
                  <a:alpha val="0"/>
                </a:srgbClr>
              </a:gs>
              <a:gs pos="100000">
                <a:sysClr val="windowText" lastClr="000000">
                  <a:alpha val="17998"/>
                </a:sys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 algn="ctr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5" name="AutoShape 10"/>
          <p:cNvSpPr>
            <a:spLocks noChangeArrowheads="1"/>
          </p:cNvSpPr>
          <p:nvPr/>
        </p:nvSpPr>
        <p:spPr bwMode="auto">
          <a:xfrm rot="10800000" flipV="1">
            <a:off x="5213350" y="765175"/>
            <a:ext cx="2860675" cy="263525"/>
          </a:xfrm>
          <a:prstGeom prst="triangle">
            <a:avLst>
              <a:gd name="adj" fmla="val 50000"/>
            </a:avLst>
          </a:prstGeom>
          <a:gradFill rotWithShape="1">
            <a:gsLst>
              <a:gs pos="100000">
                <a:srgbClr val="2676FF">
                  <a:lumMod val="40000"/>
                  <a:lumOff val="60000"/>
                </a:srgbClr>
              </a:gs>
              <a:gs pos="0">
                <a:srgbClr val="5F5F5F">
                  <a:alpha val="0"/>
                </a:srgbClr>
              </a:gs>
            </a:gsLst>
            <a:lin ang="5400000" scaled="1"/>
          </a:gradFill>
          <a:ln>
            <a:noFill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5057775" y="4597400"/>
            <a:ext cx="2778125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7" name="Line 12"/>
          <p:cNvSpPr>
            <a:spLocks noChangeShapeType="1"/>
          </p:cNvSpPr>
          <p:nvPr/>
        </p:nvSpPr>
        <p:spPr bwMode="auto">
          <a:xfrm rot="16200000">
            <a:off x="6848475" y="2765425"/>
            <a:ext cx="1638300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8" name="Line 13"/>
          <p:cNvSpPr>
            <a:spLocks noChangeShapeType="1"/>
          </p:cNvSpPr>
          <p:nvPr/>
        </p:nvSpPr>
        <p:spPr bwMode="auto">
          <a:xfrm rot="16200000">
            <a:off x="7212012" y="2246313"/>
            <a:ext cx="600075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9" name="Line 14"/>
          <p:cNvSpPr>
            <a:spLocks noChangeShapeType="1"/>
          </p:cNvSpPr>
          <p:nvPr/>
        </p:nvSpPr>
        <p:spPr bwMode="auto">
          <a:xfrm rot="16200000">
            <a:off x="6498431" y="3271044"/>
            <a:ext cx="2649538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0" name="Line 15"/>
          <p:cNvSpPr>
            <a:spLocks noChangeShapeType="1"/>
          </p:cNvSpPr>
          <p:nvPr/>
        </p:nvSpPr>
        <p:spPr bwMode="auto">
          <a:xfrm>
            <a:off x="6070600" y="3584575"/>
            <a:ext cx="1612900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1" name="Line 16"/>
          <p:cNvSpPr>
            <a:spLocks noChangeShapeType="1"/>
          </p:cNvSpPr>
          <p:nvPr/>
        </p:nvSpPr>
        <p:spPr bwMode="auto">
          <a:xfrm>
            <a:off x="7148513" y="2540000"/>
            <a:ext cx="376237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4283075" y="5707063"/>
            <a:ext cx="3673475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 rot="16200000">
            <a:off x="6088856" y="3813969"/>
            <a:ext cx="3735388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CN" altLang="en-US" dirty="0"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4" name="AutoShape 3"/>
          <p:cNvSpPr>
            <a:spLocks noChangeArrowheads="1"/>
          </p:cNvSpPr>
          <p:nvPr/>
        </p:nvSpPr>
        <p:spPr bwMode="auto">
          <a:xfrm rot="10800000" flipH="1" flipV="1">
            <a:off x="1403648" y="4952743"/>
            <a:ext cx="2917825" cy="271463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5F5F5F">
                  <a:alpha val="0"/>
                </a:srgbClr>
              </a:gs>
              <a:gs pos="100000">
                <a:sysClr val="windowText" lastClr="000000">
                  <a:alpha val="17998"/>
                </a:sys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28575" algn="ctr">
                <a:solidFill>
                  <a:srgbClr val="C0C0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Impact" pitchFamily="34" charset="0"/>
              <a:ea typeface="微软雅黑" pitchFamily="34" charset="-122"/>
            </a:endParaRPr>
          </a:p>
        </p:txBody>
      </p:sp>
      <p:sp>
        <p:nvSpPr>
          <p:cNvPr id="15" name="矩形 27"/>
          <p:cNvSpPr/>
          <p:nvPr/>
        </p:nvSpPr>
        <p:spPr>
          <a:xfrm>
            <a:off x="5208589" y="1058862"/>
            <a:ext cx="2890837" cy="906463"/>
          </a:xfrm>
          <a:custGeom>
            <a:avLst/>
            <a:gdLst/>
            <a:ahLst/>
            <a:cxnLst/>
            <a:rect l="l" t="t" r="r" b="b"/>
            <a:pathLst>
              <a:path w="2890837" h="906463">
                <a:moveTo>
                  <a:pt x="0" y="0"/>
                </a:moveTo>
                <a:lnTo>
                  <a:pt x="2890837" y="0"/>
                </a:lnTo>
                <a:lnTo>
                  <a:pt x="2890837" y="906463"/>
                </a:lnTo>
                <a:lnTo>
                  <a:pt x="0" y="906463"/>
                </a:lnTo>
                <a:close/>
              </a:path>
            </a:pathLst>
          </a:custGeom>
          <a:gradFill>
            <a:gsLst>
              <a:gs pos="100000">
                <a:srgbClr val="2676FF">
                  <a:lumMod val="60000"/>
                  <a:lumOff val="40000"/>
                </a:srgbClr>
              </a:gs>
              <a:gs pos="0">
                <a:srgbClr val="2676FF"/>
              </a:gs>
            </a:gsLst>
            <a:lin ang="16200000" scaled="0"/>
          </a:gradFill>
          <a:ln w="28575" cap="flat" cmpd="sng" algn="ctr">
            <a:solidFill>
              <a:srgbClr val="2676FF">
                <a:lumMod val="40000"/>
                <a:lumOff val="60000"/>
              </a:srgbClr>
            </a:solidFill>
            <a:prstDash val="solid"/>
          </a:ln>
          <a:effectLst/>
        </p:spPr>
        <p:txBody>
          <a:bodyPr vert="horz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单击此处添加文本</a:t>
            </a:r>
            <a:r>
              <a:rPr kumimoji="0" lang="en-US" altLang="zh-CN" sz="1800" b="1" i="0" u="none" strike="noStrike" kern="1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1</a:t>
            </a:r>
            <a:endParaRPr kumimoji="0" lang="zh-CN" altLang="en-US" sz="1800" b="1" i="0" u="none" strike="noStrike" kern="1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16" name="矩形 29"/>
          <p:cNvSpPr/>
          <p:nvPr/>
        </p:nvSpPr>
        <p:spPr>
          <a:xfrm>
            <a:off x="4270375" y="2082799"/>
            <a:ext cx="2890838" cy="906464"/>
          </a:xfrm>
          <a:custGeom>
            <a:avLst/>
            <a:gdLst/>
            <a:ahLst/>
            <a:cxnLst/>
            <a:rect l="l" t="t" r="r" b="b"/>
            <a:pathLst>
              <a:path w="2890838" h="906464">
                <a:moveTo>
                  <a:pt x="0" y="0"/>
                </a:moveTo>
                <a:lnTo>
                  <a:pt x="2890838" y="0"/>
                </a:lnTo>
                <a:lnTo>
                  <a:pt x="2890838" y="906464"/>
                </a:lnTo>
                <a:lnTo>
                  <a:pt x="0" y="906464"/>
                </a:lnTo>
                <a:close/>
              </a:path>
            </a:pathLst>
          </a:custGeom>
          <a:gradFill>
            <a:gsLst>
              <a:gs pos="33000">
                <a:srgbClr val="F9F9F9"/>
              </a:gs>
              <a:gs pos="100000">
                <a:srgbClr val="D7D7D7"/>
              </a:gs>
            </a:gsLst>
            <a:lin ang="5400000" scaled="0"/>
          </a:gradFill>
          <a:ln w="3175" cap="flat" cmpd="sng" algn="ctr">
            <a:solidFill>
              <a:srgbClr val="D7D7D7"/>
            </a:solidFill>
            <a:prstDash val="solid"/>
          </a:ln>
          <a:effectLst/>
        </p:spPr>
        <p:txBody>
          <a:bodyPr vert="horz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0" cap="none" spc="0" normalizeH="0" baseline="0" noProof="0" smtClean="0">
                <a:ln>
                  <a:noFill/>
                </a:ln>
                <a:solidFill>
                  <a:srgbClr val="7D7D7D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单击此处添加文本</a:t>
            </a:r>
            <a:r>
              <a:rPr kumimoji="0" lang="en-US" altLang="zh-CN" sz="1800" b="1" i="0" u="none" strike="noStrike" kern="10" cap="none" spc="0" normalizeH="0" baseline="0" noProof="0" dirty="0" smtClean="0">
                <a:ln>
                  <a:noFill/>
                </a:ln>
                <a:solidFill>
                  <a:srgbClr val="7D7D7D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2</a:t>
            </a:r>
            <a:endParaRPr kumimoji="0" lang="zh-CN" altLang="en-US" sz="1800" b="1" i="0" u="none" strike="noStrike" kern="10" cap="none" spc="0" normalizeH="0" baseline="0" noProof="0">
              <a:ln>
                <a:noFill/>
              </a:ln>
              <a:solidFill>
                <a:srgbClr val="7D7D7D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17" name="矩形 30"/>
          <p:cNvSpPr/>
          <p:nvPr/>
        </p:nvSpPr>
        <p:spPr>
          <a:xfrm>
            <a:off x="3194050" y="3109912"/>
            <a:ext cx="2889250" cy="906462"/>
          </a:xfrm>
          <a:custGeom>
            <a:avLst/>
            <a:gdLst/>
            <a:ahLst/>
            <a:cxnLst/>
            <a:rect l="l" t="t" r="r" b="b"/>
            <a:pathLst>
              <a:path w="2889250" h="906462">
                <a:moveTo>
                  <a:pt x="0" y="0"/>
                </a:moveTo>
                <a:lnTo>
                  <a:pt x="2889250" y="0"/>
                </a:lnTo>
                <a:lnTo>
                  <a:pt x="2889250" y="906462"/>
                </a:lnTo>
                <a:lnTo>
                  <a:pt x="0" y="906462"/>
                </a:lnTo>
                <a:close/>
              </a:path>
            </a:pathLst>
          </a:custGeom>
          <a:gradFill>
            <a:gsLst>
              <a:gs pos="33000">
                <a:srgbClr val="F9F9F9"/>
              </a:gs>
              <a:gs pos="100000">
                <a:srgbClr val="D7D7D7"/>
              </a:gs>
            </a:gsLst>
            <a:lin ang="5400000" scaled="0"/>
          </a:gradFill>
          <a:ln w="3175" cap="flat" cmpd="sng" algn="ctr">
            <a:solidFill>
              <a:srgbClr val="D7D7D7"/>
            </a:solidFill>
            <a:prstDash val="solid"/>
          </a:ln>
          <a:effectLst/>
        </p:spPr>
        <p:txBody>
          <a:bodyPr vert="horz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0" cap="none" spc="0" normalizeH="0" baseline="0" noProof="0" smtClean="0">
                <a:ln>
                  <a:noFill/>
                </a:ln>
                <a:solidFill>
                  <a:srgbClr val="7D7D7D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单击此处添加文本</a:t>
            </a:r>
            <a:r>
              <a:rPr kumimoji="0" lang="en-US" altLang="zh-CN" sz="1800" b="1" i="0" u="none" strike="noStrike" kern="10" cap="none" spc="0" normalizeH="0" baseline="0" noProof="0" dirty="0" smtClean="0">
                <a:ln>
                  <a:noFill/>
                </a:ln>
                <a:solidFill>
                  <a:srgbClr val="7D7D7D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3</a:t>
            </a:r>
            <a:endParaRPr kumimoji="0" lang="zh-CN" altLang="en-US" sz="1800" b="1" i="0" u="none" strike="noStrike" kern="10" cap="none" spc="0" normalizeH="0" baseline="0" noProof="0">
              <a:ln>
                <a:noFill/>
              </a:ln>
              <a:solidFill>
                <a:srgbClr val="7D7D7D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18" name="矩形 31"/>
          <p:cNvSpPr/>
          <p:nvPr/>
        </p:nvSpPr>
        <p:spPr>
          <a:xfrm>
            <a:off x="2139950" y="4133849"/>
            <a:ext cx="2890838" cy="906464"/>
          </a:xfrm>
          <a:custGeom>
            <a:avLst/>
            <a:gdLst/>
            <a:ahLst/>
            <a:cxnLst/>
            <a:rect l="l" t="t" r="r" b="b"/>
            <a:pathLst>
              <a:path w="2890838" h="906464">
                <a:moveTo>
                  <a:pt x="0" y="0"/>
                </a:moveTo>
                <a:lnTo>
                  <a:pt x="2890838" y="0"/>
                </a:lnTo>
                <a:lnTo>
                  <a:pt x="2890838" y="906464"/>
                </a:lnTo>
                <a:lnTo>
                  <a:pt x="0" y="906464"/>
                </a:lnTo>
                <a:close/>
              </a:path>
            </a:pathLst>
          </a:custGeom>
          <a:gradFill>
            <a:gsLst>
              <a:gs pos="33000">
                <a:srgbClr val="F9F9F9"/>
              </a:gs>
              <a:gs pos="100000">
                <a:srgbClr val="D7D7D7"/>
              </a:gs>
            </a:gsLst>
            <a:lin ang="5400000" scaled="0"/>
          </a:gradFill>
          <a:ln w="3175" cap="flat" cmpd="sng" algn="ctr">
            <a:solidFill>
              <a:srgbClr val="D7D7D7"/>
            </a:solidFill>
            <a:prstDash val="solid"/>
          </a:ln>
          <a:effectLst/>
        </p:spPr>
        <p:txBody>
          <a:bodyPr vert="horz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0" cap="none" spc="0" normalizeH="0" baseline="0" noProof="0" smtClean="0">
                <a:ln>
                  <a:noFill/>
                </a:ln>
                <a:solidFill>
                  <a:srgbClr val="7D7D7D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单击此处添加文本</a:t>
            </a:r>
            <a:r>
              <a:rPr kumimoji="0" lang="en-US" altLang="zh-CN" sz="1800" b="1" i="0" u="none" strike="noStrike" kern="10" cap="none" spc="0" normalizeH="0" baseline="0" noProof="0" dirty="0" smtClean="0">
                <a:ln>
                  <a:noFill/>
                </a:ln>
                <a:solidFill>
                  <a:srgbClr val="7D7D7D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4</a:t>
            </a:r>
            <a:endParaRPr kumimoji="0" lang="zh-CN" altLang="en-US" sz="1800" b="1" i="0" u="none" strike="noStrike" kern="10" cap="none" spc="0" normalizeH="0" baseline="0" noProof="0">
              <a:ln>
                <a:noFill/>
              </a:ln>
              <a:solidFill>
                <a:srgbClr val="7D7D7D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  <p:sp>
        <p:nvSpPr>
          <p:cNvPr id="19" name="矩形 32"/>
          <p:cNvSpPr/>
          <p:nvPr/>
        </p:nvSpPr>
        <p:spPr>
          <a:xfrm>
            <a:off x="1379539" y="5229225"/>
            <a:ext cx="2890837" cy="906463"/>
          </a:xfrm>
          <a:custGeom>
            <a:avLst/>
            <a:gdLst/>
            <a:ahLst/>
            <a:cxnLst/>
            <a:rect l="l" t="t" r="r" b="b"/>
            <a:pathLst>
              <a:path w="2890837" h="906463">
                <a:moveTo>
                  <a:pt x="0" y="0"/>
                </a:moveTo>
                <a:lnTo>
                  <a:pt x="2890837" y="0"/>
                </a:lnTo>
                <a:lnTo>
                  <a:pt x="2890837" y="906463"/>
                </a:lnTo>
                <a:lnTo>
                  <a:pt x="0" y="906463"/>
                </a:lnTo>
                <a:close/>
              </a:path>
            </a:pathLst>
          </a:custGeom>
          <a:gradFill>
            <a:gsLst>
              <a:gs pos="33000">
                <a:srgbClr val="F9F9F9"/>
              </a:gs>
              <a:gs pos="100000">
                <a:srgbClr val="D7D7D7"/>
              </a:gs>
            </a:gsLst>
            <a:lin ang="5400000" scaled="0"/>
          </a:gradFill>
          <a:ln w="3175" cap="flat" cmpd="sng" algn="ctr">
            <a:solidFill>
              <a:srgbClr val="D7D7D7"/>
            </a:solidFill>
            <a:prstDash val="solid"/>
          </a:ln>
          <a:effectLst/>
        </p:spPr>
        <p:txBody>
          <a:bodyPr vert="horz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1" i="0" u="none" strike="noStrike" kern="10" cap="none" spc="0" normalizeH="0" baseline="0" noProof="0" smtClean="0">
                <a:ln>
                  <a:noFill/>
                </a:ln>
                <a:solidFill>
                  <a:srgbClr val="7D7D7D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单击此处添加文本</a:t>
            </a:r>
            <a:r>
              <a:rPr kumimoji="0" lang="en-US" altLang="zh-CN" sz="1800" b="1" i="0" u="none" strike="noStrike" kern="10" cap="none" spc="0" normalizeH="0" baseline="0" noProof="0" dirty="0" smtClean="0">
                <a:ln>
                  <a:noFill/>
                </a:ln>
                <a:solidFill>
                  <a:srgbClr val="7D7D7D"/>
                </a:solidFill>
                <a:effectLst/>
                <a:uLnTx/>
                <a:uFillTx/>
                <a:latin typeface="微软雅黑" pitchFamily="34" charset="-122"/>
                <a:ea typeface="微软雅黑" pitchFamily="34" charset="-122"/>
                <a:cs typeface="+mn-cs"/>
              </a:rPr>
              <a:t>5</a:t>
            </a:r>
            <a:endParaRPr kumimoji="0" lang="zh-CN" altLang="en-US" sz="1800" b="1" i="0" u="none" strike="noStrike" kern="10" cap="none" spc="0" normalizeH="0" baseline="0" noProof="0">
              <a:ln>
                <a:noFill/>
              </a:ln>
              <a:solidFill>
                <a:srgbClr val="7D7D7D"/>
              </a:solidFill>
              <a:effectLst/>
              <a:uLnTx/>
              <a:uFillTx/>
              <a:latin typeface="微软雅黑" pitchFamily="34" charset="-122"/>
              <a:ea typeface="微软雅黑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974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13D0704E7463D7F58C3C1A3904193E1">
  <a:themeElements>
    <a:clrScheme name="SoEasy_变色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B2B2B2"/>
      </a:accent6>
      <a:hlink>
        <a:srgbClr val="5F5F5F"/>
      </a:hlink>
      <a:folHlink>
        <a:srgbClr val="919191"/>
      </a:folHlink>
    </a:clrScheme>
    <a:fontScheme name="自定义 2">
      <a:majorFont>
        <a:latin typeface="Cambria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42</Words>
  <Application>Microsoft Office PowerPoint</Application>
  <PresentationFormat>全屏显示(4:3)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宋体</vt:lpstr>
      <vt:lpstr>微软雅黑</vt:lpstr>
      <vt:lpstr>Arial</vt:lpstr>
      <vt:lpstr>Calibri</vt:lpstr>
      <vt:lpstr>Cambria</vt:lpstr>
      <vt:lpstr>Impact</vt:lpstr>
      <vt:lpstr>E13D0704E7463D7F58C3C1A3904193E1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pptfans</dc:title>
  <dc:subject/>
  <dc:creator/>
  <cp:keywords/>
  <dc:description/>
  <cp:lastModifiedBy>Windows 用户</cp:lastModifiedBy>
  <cp:revision>64</cp:revision>
  <dcterms:created xsi:type="dcterms:W3CDTF">2012-07-20T03:07:30Z</dcterms:created>
  <dcterms:modified xsi:type="dcterms:W3CDTF">2013-05-20T10:20:14Z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pptfans</vt:lpwstr>
  </property>
  <property fmtid="{D5CDD505-2E9C-101B-9397-08002B2CF9AE}" pid="3" name="SlideDescription">
    <vt:lpwstr/>
  </property>
</Properties>
</file>