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E6E6C-4475-4AA3-8ACD-75D0DEDDA934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F75A1-FDBF-44F2-AD92-5C6AAF2781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7764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3841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99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5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68594" y="2008900"/>
            <a:ext cx="8406813" cy="2840200"/>
            <a:chOff x="1687" y="1884943"/>
            <a:chExt cx="9140627" cy="3088115"/>
          </a:xfrm>
        </p:grpSpPr>
        <p:sp>
          <p:nvSpPr>
            <p:cNvPr id="3" name="椭圆 2"/>
            <p:cNvSpPr/>
            <p:nvPr/>
          </p:nvSpPr>
          <p:spPr bwMode="auto">
            <a:xfrm>
              <a:off x="3276635" y="2121951"/>
              <a:ext cx="2594105" cy="2592372"/>
            </a:xfrm>
            <a:prstGeom prst="ellipse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4" name="椭圆 3"/>
            <p:cNvSpPr/>
            <p:nvPr/>
          </p:nvSpPr>
          <p:spPr bwMode="auto">
            <a:xfrm>
              <a:off x="3733921" y="2589795"/>
              <a:ext cx="1679533" cy="1678411"/>
            </a:xfrm>
            <a:prstGeom prst="ellipse">
              <a:avLst/>
            </a:prstGeom>
            <a:gradFill>
              <a:gsLst>
                <a:gs pos="3300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文本</a:t>
              </a:r>
            </a:p>
          </p:txBody>
        </p:sp>
        <p:sp>
          <p:nvSpPr>
            <p:cNvPr id="5" name="下箭头 4"/>
            <p:cNvSpPr/>
            <p:nvPr/>
          </p:nvSpPr>
          <p:spPr>
            <a:xfrm rot="2700000" flipH="1" flipV="1">
              <a:off x="3660100" y="4054309"/>
              <a:ext cx="288032" cy="265425"/>
            </a:xfrm>
            <a:prstGeom prst="downArrow">
              <a:avLst/>
            </a:prstGeom>
            <a:gradFill>
              <a:gsLst>
                <a:gs pos="3300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6" name="下箭头 5"/>
            <p:cNvSpPr/>
            <p:nvPr/>
          </p:nvSpPr>
          <p:spPr>
            <a:xfrm rot="8100000" flipH="1">
              <a:off x="5199242" y="4054309"/>
              <a:ext cx="288032" cy="265425"/>
            </a:xfrm>
            <a:prstGeom prst="downArrow">
              <a:avLst/>
            </a:prstGeom>
            <a:gradFill>
              <a:gsLst>
                <a:gs pos="3300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7" name="下箭头 6"/>
            <p:cNvSpPr/>
            <p:nvPr/>
          </p:nvSpPr>
          <p:spPr>
            <a:xfrm rot="13500000" flipH="1" flipV="1">
              <a:off x="5199243" y="2546314"/>
              <a:ext cx="288032" cy="265425"/>
            </a:xfrm>
            <a:prstGeom prst="downArrow">
              <a:avLst/>
            </a:prstGeom>
            <a:gradFill>
              <a:gsLst>
                <a:gs pos="3300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8" name="下箭头 7"/>
            <p:cNvSpPr/>
            <p:nvPr/>
          </p:nvSpPr>
          <p:spPr>
            <a:xfrm rot="18900000" flipH="1">
              <a:off x="3674389" y="2556997"/>
              <a:ext cx="288032" cy="265425"/>
            </a:xfrm>
            <a:prstGeom prst="downArrow">
              <a:avLst/>
            </a:prstGeom>
            <a:gradFill>
              <a:gsLst>
                <a:gs pos="3300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687" y="1922879"/>
              <a:ext cx="3420158" cy="586117"/>
            </a:xfrm>
            <a:prstGeom prst="rect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单击此处输入文本</a:t>
              </a: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>
              <a:off x="2907334" y="1884943"/>
              <a:ext cx="758825" cy="661988"/>
            </a:xfrm>
            <a:prstGeom prst="hexagon">
              <a:avLst>
                <a:gd name="adj" fmla="val 28657"/>
                <a:gd name="vf" fmla="val 115470"/>
              </a:avLst>
            </a:prstGeom>
            <a:gradFill>
              <a:gsLst>
                <a:gs pos="3300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722156" y="1912472"/>
              <a:ext cx="3420158" cy="586117"/>
            </a:xfrm>
            <a:prstGeom prst="rect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单击此处输入文本</a:t>
              </a: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2" name="AutoShape 4"/>
            <p:cNvSpPr>
              <a:spLocks noChangeArrowheads="1"/>
            </p:cNvSpPr>
            <p:nvPr/>
          </p:nvSpPr>
          <p:spPr bwMode="auto">
            <a:xfrm>
              <a:off x="5491327" y="1884943"/>
              <a:ext cx="758825" cy="661988"/>
            </a:xfrm>
            <a:prstGeom prst="hexagon">
              <a:avLst>
                <a:gd name="adj" fmla="val 28657"/>
                <a:gd name="vf" fmla="val 115470"/>
              </a:avLst>
            </a:prstGeom>
            <a:gradFill>
              <a:gsLst>
                <a:gs pos="3300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707868" y="4349006"/>
              <a:ext cx="3420158" cy="586117"/>
            </a:xfrm>
            <a:prstGeom prst="rect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单击此处输入文本</a:t>
              </a: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auto">
            <a:xfrm>
              <a:off x="5491327" y="4311070"/>
              <a:ext cx="758825" cy="661988"/>
            </a:xfrm>
            <a:prstGeom prst="hexagon">
              <a:avLst>
                <a:gd name="adj" fmla="val 28657"/>
                <a:gd name="vf" fmla="val 115470"/>
              </a:avLst>
            </a:prstGeom>
            <a:gradFill>
              <a:gsLst>
                <a:gs pos="3300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6543" y="4349006"/>
              <a:ext cx="3420158" cy="586117"/>
            </a:xfrm>
            <a:prstGeom prst="rect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单击此处输入文本</a:t>
              </a:r>
              <a:endParaRPr kumimoji="0" lang="zh-CN" alt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" name="AutoShape 4"/>
            <p:cNvSpPr>
              <a:spLocks noChangeArrowheads="1"/>
            </p:cNvSpPr>
            <p:nvPr/>
          </p:nvSpPr>
          <p:spPr bwMode="auto">
            <a:xfrm>
              <a:off x="2907334" y="4311070"/>
              <a:ext cx="758825" cy="661988"/>
            </a:xfrm>
            <a:prstGeom prst="hexagon">
              <a:avLst>
                <a:gd name="adj" fmla="val 28657"/>
                <a:gd name="vf" fmla="val 115470"/>
              </a:avLst>
            </a:prstGeom>
            <a:gradFill>
              <a:gsLst>
                <a:gs pos="3300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/>
            <a:ex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228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34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3_E13D0704E7463D7F58C3C1A3904193E1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