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7B67-AB63-4D7A-996E-8BE2572B09D2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512BE-2281-4716-B6B7-AD9172F8F5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57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99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71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988840"/>
            <a:ext cx="3168352" cy="1584176"/>
          </a:xfrm>
          <a:custGeom>
            <a:avLst/>
            <a:gdLst/>
            <a:ahLst/>
            <a:cxnLst/>
            <a:rect l="l" t="t" r="r" b="b"/>
            <a:pathLst>
              <a:path w="3168352" h="1584176">
                <a:moveTo>
                  <a:pt x="0" y="0"/>
                </a:moveTo>
                <a:lnTo>
                  <a:pt x="3168352" y="0"/>
                </a:lnTo>
                <a:lnTo>
                  <a:pt x="3168352" y="3841"/>
                </a:lnTo>
                <a:cubicBezTo>
                  <a:pt x="2588276" y="310525"/>
                  <a:pt x="2179467" y="897330"/>
                  <a:pt x="2122331" y="1584176"/>
                </a:cubicBezTo>
                <a:lnTo>
                  <a:pt x="0" y="1584176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矩形 7"/>
          <p:cNvSpPr/>
          <p:nvPr/>
        </p:nvSpPr>
        <p:spPr>
          <a:xfrm>
            <a:off x="5481083" y="1988840"/>
            <a:ext cx="3166201" cy="1584176"/>
          </a:xfrm>
          <a:custGeom>
            <a:avLst/>
            <a:gdLst/>
            <a:ahLst/>
            <a:cxnLst/>
            <a:rect l="l" t="t" r="r" b="b"/>
            <a:pathLst>
              <a:path w="3166201" h="1584176">
                <a:moveTo>
                  <a:pt x="0" y="0"/>
                </a:moveTo>
                <a:lnTo>
                  <a:pt x="3166201" y="0"/>
                </a:lnTo>
                <a:lnTo>
                  <a:pt x="3166201" y="1584176"/>
                </a:lnTo>
                <a:lnTo>
                  <a:pt x="1053993" y="1584176"/>
                </a:lnTo>
                <a:cubicBezTo>
                  <a:pt x="996594" y="894244"/>
                  <a:pt x="584367" y="305252"/>
                  <a:pt x="0" y="0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矩形 8"/>
          <p:cNvSpPr/>
          <p:nvPr/>
        </p:nvSpPr>
        <p:spPr>
          <a:xfrm>
            <a:off x="467545" y="3900768"/>
            <a:ext cx="3149815" cy="1584176"/>
          </a:xfrm>
          <a:custGeom>
            <a:avLst/>
            <a:gdLst/>
            <a:ahLst/>
            <a:cxnLst/>
            <a:rect l="l" t="t" r="r" b="b"/>
            <a:pathLst>
              <a:path w="3149815" h="1584176">
                <a:moveTo>
                  <a:pt x="0" y="0"/>
                </a:moveTo>
                <a:lnTo>
                  <a:pt x="2121681" y="0"/>
                </a:lnTo>
                <a:cubicBezTo>
                  <a:pt x="2173814" y="685187"/>
                  <a:pt x="2576164" y="1272266"/>
                  <a:pt x="3149815" y="1584176"/>
                </a:cubicBezTo>
                <a:lnTo>
                  <a:pt x="0" y="1584176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矩形 9"/>
          <p:cNvSpPr/>
          <p:nvPr/>
        </p:nvSpPr>
        <p:spPr>
          <a:xfrm>
            <a:off x="5507593" y="3900768"/>
            <a:ext cx="3139691" cy="1584176"/>
          </a:xfrm>
          <a:custGeom>
            <a:avLst/>
            <a:gdLst/>
            <a:ahLst/>
            <a:cxnLst/>
            <a:rect l="l" t="t" r="r" b="b"/>
            <a:pathLst>
              <a:path w="3139691" h="1584176">
                <a:moveTo>
                  <a:pt x="1028133" y="0"/>
                </a:moveTo>
                <a:lnTo>
                  <a:pt x="3139691" y="0"/>
                </a:lnTo>
                <a:lnTo>
                  <a:pt x="3139691" y="1584176"/>
                </a:lnTo>
                <a:lnTo>
                  <a:pt x="0" y="1584176"/>
                </a:lnTo>
                <a:cubicBezTo>
                  <a:pt x="573650" y="1272266"/>
                  <a:pt x="976000" y="685187"/>
                  <a:pt x="1028133" y="0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819400" y="2000250"/>
            <a:ext cx="3486150" cy="3486150"/>
          </a:xfrm>
          <a:prstGeom prst="ellipse">
            <a:avLst/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0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37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3_E13D0704E7463D7F58C3C1A3904193E1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