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A77B5-1471-4C67-A310-D19578202F06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85790-0225-407B-9F27-5D882CBC8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24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11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4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2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36329" y="1371600"/>
            <a:ext cx="8508816" cy="5486399"/>
            <a:chOff x="-36329" y="1371600"/>
            <a:chExt cx="8508816" cy="5486399"/>
          </a:xfrm>
        </p:grpSpPr>
        <p:sp>
          <p:nvSpPr>
            <p:cNvPr id="3" name="Line 29"/>
            <p:cNvSpPr>
              <a:spLocks noChangeShapeType="1"/>
            </p:cNvSpPr>
            <p:nvPr/>
          </p:nvSpPr>
          <p:spPr bwMode="gray">
            <a:xfrm flipH="1">
              <a:off x="0" y="6400800"/>
              <a:ext cx="2819400" cy="228600"/>
            </a:xfrm>
            <a:prstGeom prst="line">
              <a:avLst/>
            </a:prstGeom>
            <a:noFill/>
            <a:ln w="9525">
              <a:solidFill>
                <a:srgbClr val="2676FF">
                  <a:lumMod val="60000"/>
                  <a:lumOff val="4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4" name="Line 30"/>
            <p:cNvSpPr>
              <a:spLocks noChangeShapeType="1"/>
            </p:cNvSpPr>
            <p:nvPr/>
          </p:nvSpPr>
          <p:spPr bwMode="gray">
            <a:xfrm flipH="1">
              <a:off x="0" y="3962400"/>
              <a:ext cx="609600" cy="2667000"/>
            </a:xfrm>
            <a:prstGeom prst="line">
              <a:avLst/>
            </a:prstGeom>
            <a:noFill/>
            <a:ln w="9525">
              <a:solidFill>
                <a:srgbClr val="2676FF">
                  <a:lumMod val="60000"/>
                  <a:lumOff val="4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5" name="AutoShape 31"/>
            <p:cNvSpPr>
              <a:spLocks noChangeArrowheads="1"/>
            </p:cNvSpPr>
            <p:nvPr/>
          </p:nvSpPr>
          <p:spPr bwMode="gray">
            <a:xfrm>
              <a:off x="1614488" y="3543300"/>
              <a:ext cx="228600" cy="2286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1"/>
            </a:gradFill>
            <a:ln w="9525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6" name="AutoShape 32"/>
            <p:cNvSpPr>
              <a:spLocks noChangeArrowheads="1"/>
            </p:cNvSpPr>
            <p:nvPr/>
          </p:nvSpPr>
          <p:spPr bwMode="gray">
            <a:xfrm>
              <a:off x="2438400" y="4267200"/>
              <a:ext cx="228600" cy="2286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1"/>
            </a:gradFill>
            <a:ln w="9525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7" name="AutoShape 33"/>
            <p:cNvSpPr>
              <a:spLocks noChangeArrowheads="1"/>
            </p:cNvSpPr>
            <p:nvPr/>
          </p:nvSpPr>
          <p:spPr bwMode="gray">
            <a:xfrm>
              <a:off x="2908300" y="5330825"/>
              <a:ext cx="228600" cy="2286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1"/>
            </a:gradFill>
            <a:ln w="9525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8" name="Line 34"/>
            <p:cNvSpPr>
              <a:spLocks noChangeShapeType="1"/>
            </p:cNvSpPr>
            <p:nvPr/>
          </p:nvSpPr>
          <p:spPr bwMode="gray">
            <a:xfrm flipH="1">
              <a:off x="0" y="3751263"/>
              <a:ext cx="1665288" cy="2878137"/>
            </a:xfrm>
            <a:prstGeom prst="line">
              <a:avLst/>
            </a:prstGeom>
            <a:noFill/>
            <a:ln w="9525">
              <a:solidFill>
                <a:srgbClr val="2676FF">
                  <a:lumMod val="60000"/>
                  <a:lumOff val="4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9" name="Line 35"/>
            <p:cNvSpPr>
              <a:spLocks noChangeShapeType="1"/>
            </p:cNvSpPr>
            <p:nvPr/>
          </p:nvSpPr>
          <p:spPr bwMode="gray">
            <a:xfrm flipH="1">
              <a:off x="0" y="5481638"/>
              <a:ext cx="2895600" cy="1147762"/>
            </a:xfrm>
            <a:prstGeom prst="line">
              <a:avLst/>
            </a:prstGeom>
            <a:noFill/>
            <a:ln w="9525">
              <a:solidFill>
                <a:srgbClr val="2676FF">
                  <a:lumMod val="60000"/>
                  <a:lumOff val="4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10" name="Line 36"/>
            <p:cNvSpPr>
              <a:spLocks noChangeShapeType="1"/>
            </p:cNvSpPr>
            <p:nvPr/>
          </p:nvSpPr>
          <p:spPr bwMode="gray">
            <a:xfrm flipH="1">
              <a:off x="0" y="2243138"/>
              <a:ext cx="1866900" cy="4386262"/>
            </a:xfrm>
            <a:prstGeom prst="line">
              <a:avLst/>
            </a:prstGeom>
            <a:noFill/>
            <a:ln w="19050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11" name="Line 37"/>
            <p:cNvSpPr>
              <a:spLocks noChangeShapeType="1"/>
            </p:cNvSpPr>
            <p:nvPr/>
          </p:nvSpPr>
          <p:spPr bwMode="gray">
            <a:xfrm flipH="1">
              <a:off x="0" y="3570288"/>
              <a:ext cx="2309813" cy="3059112"/>
            </a:xfrm>
            <a:prstGeom prst="line">
              <a:avLst/>
            </a:prstGeom>
            <a:noFill/>
            <a:ln w="19050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gray">
            <a:xfrm flipH="1">
              <a:off x="0" y="4837113"/>
              <a:ext cx="2846388" cy="1792287"/>
            </a:xfrm>
            <a:prstGeom prst="line">
              <a:avLst/>
            </a:prstGeom>
            <a:noFill/>
            <a:ln w="19050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gray">
            <a:xfrm flipH="1">
              <a:off x="0" y="5883275"/>
              <a:ext cx="3867150" cy="746125"/>
            </a:xfrm>
            <a:prstGeom prst="line">
              <a:avLst/>
            </a:prstGeom>
            <a:noFill/>
            <a:ln w="19050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grpSp>
          <p:nvGrpSpPr>
            <p:cNvPr id="14" name="Group 40"/>
            <p:cNvGrpSpPr>
              <a:grpSpLocks/>
            </p:cNvGrpSpPr>
            <p:nvPr/>
          </p:nvGrpSpPr>
          <p:grpSpPr bwMode="auto">
            <a:xfrm>
              <a:off x="-36329" y="4436822"/>
              <a:ext cx="2514600" cy="2421177"/>
              <a:chOff x="-23" y="2616"/>
              <a:chExt cx="1592" cy="1560"/>
            </a:xfrm>
          </p:grpSpPr>
          <p:sp>
            <p:nvSpPr>
              <p:cNvPr id="29" name="Arc 41"/>
              <p:cNvSpPr>
                <a:spLocks/>
              </p:cNvSpPr>
              <p:nvPr/>
            </p:nvSpPr>
            <p:spPr bwMode="gray">
              <a:xfrm>
                <a:off x="0" y="2733"/>
                <a:ext cx="1440" cy="14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80808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30" name="Line 42"/>
              <p:cNvSpPr>
                <a:spLocks noChangeShapeType="1"/>
              </p:cNvSpPr>
              <p:nvPr/>
            </p:nvSpPr>
            <p:spPr bwMode="gray">
              <a:xfrm flipH="1">
                <a:off x="-23" y="2616"/>
                <a:ext cx="1592" cy="1522"/>
              </a:xfrm>
              <a:prstGeom prst="line">
                <a:avLst/>
              </a:prstGeom>
              <a:noFill/>
              <a:ln w="9525">
                <a:solidFill>
                  <a:srgbClr val="2676FF">
                    <a:lumMod val="60000"/>
                    <a:lumOff val="4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31" name="Arc 43"/>
              <p:cNvSpPr>
                <a:spLocks/>
              </p:cNvSpPr>
              <p:nvPr/>
            </p:nvSpPr>
            <p:spPr bwMode="gray">
              <a:xfrm>
                <a:off x="0" y="2796"/>
                <a:ext cx="1382" cy="138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75000"/>
                    </a:srgbClr>
                  </a:gs>
                  <a:gs pos="100000">
                    <a:srgbClr val="2676FF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CBBC6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32" name="Arc 44"/>
              <p:cNvSpPr>
                <a:spLocks/>
              </p:cNvSpPr>
              <p:nvPr/>
            </p:nvSpPr>
            <p:spPr bwMode="gray">
              <a:xfrm>
                <a:off x="17" y="2796"/>
                <a:ext cx="1347" cy="134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alpha val="0"/>
                    </a:srgbClr>
                  </a:gs>
                  <a:gs pos="100000">
                    <a:srgbClr val="2676FF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CBBC6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33" name="Text Box 45"/>
              <p:cNvSpPr txBox="1">
                <a:spLocks noChangeArrowheads="1"/>
              </p:cNvSpPr>
              <p:nvPr/>
            </p:nvSpPr>
            <p:spPr bwMode="gray">
              <a:xfrm>
                <a:off x="59" y="3451"/>
                <a:ext cx="826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标题</a:t>
                </a:r>
                <a:endPara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5" name="Text Box 46"/>
            <p:cNvSpPr txBox="1">
              <a:spLocks noChangeArrowheads="1"/>
            </p:cNvSpPr>
            <p:nvPr/>
          </p:nvSpPr>
          <p:spPr bwMode="black">
            <a:xfrm>
              <a:off x="2406650" y="1371600"/>
              <a:ext cx="14747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2007. 01</a:t>
              </a:r>
            </a:p>
          </p:txBody>
        </p:sp>
        <p:sp>
          <p:nvSpPr>
            <p:cNvPr id="16" name="Text Box 47"/>
            <p:cNvSpPr txBox="1">
              <a:spLocks noChangeArrowheads="1"/>
            </p:cNvSpPr>
            <p:nvPr/>
          </p:nvSpPr>
          <p:spPr bwMode="black">
            <a:xfrm>
              <a:off x="2908300" y="2743200"/>
              <a:ext cx="18923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spcBef>
                  <a:spcPct val="50000"/>
                </a:spcBef>
                <a:defRPr b="1">
                  <a:solidFill>
                    <a:schemeClr val="bg1">
                      <a:lumMod val="65000"/>
                    </a:schemeClr>
                  </a:solidFill>
                  <a:latin typeface="Verdana" pitchFamily="34" charset="0"/>
                  <a:ea typeface="宋体" pitchFamily="2" charset="-122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2006 ~ 2005</a:t>
              </a:r>
            </a:p>
          </p:txBody>
        </p:sp>
        <p:sp>
          <p:nvSpPr>
            <p:cNvPr id="17" name="Text Box 48"/>
            <p:cNvSpPr txBox="1">
              <a:spLocks noChangeArrowheads="1"/>
            </p:cNvSpPr>
            <p:nvPr/>
          </p:nvSpPr>
          <p:spPr bwMode="black">
            <a:xfrm>
              <a:off x="3424238" y="3962400"/>
              <a:ext cx="18923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spcBef>
                  <a:spcPct val="50000"/>
                </a:spcBef>
                <a:defRPr b="1">
                  <a:solidFill>
                    <a:schemeClr val="bg1">
                      <a:lumMod val="65000"/>
                    </a:schemeClr>
                  </a:solidFill>
                  <a:latin typeface="Verdana" pitchFamily="34" charset="0"/>
                  <a:ea typeface="宋体" pitchFamily="2" charset="-122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2004 ~ 2003</a:t>
              </a:r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black">
            <a:xfrm>
              <a:off x="4483100" y="5075938"/>
              <a:ext cx="18923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spcBef>
                  <a:spcPct val="50000"/>
                </a:spcBef>
                <a:defRPr b="1">
                  <a:solidFill>
                    <a:schemeClr val="bg1">
                      <a:lumMod val="65000"/>
                    </a:schemeClr>
                  </a:solidFill>
                  <a:latin typeface="Verdana" pitchFamily="34" charset="0"/>
                  <a:ea typeface="宋体" pitchFamily="2" charset="-122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1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2002 ~ 2000</a:t>
              </a:r>
            </a:p>
          </p:txBody>
        </p:sp>
        <p:sp>
          <p:nvSpPr>
            <p:cNvPr id="19" name="AutoShape 50"/>
            <p:cNvSpPr>
              <a:spLocks noChangeArrowheads="1"/>
            </p:cNvSpPr>
            <p:nvPr/>
          </p:nvSpPr>
          <p:spPr bwMode="gray">
            <a:xfrm>
              <a:off x="3825875" y="5492750"/>
              <a:ext cx="657225" cy="657225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/>
                </a:gs>
                <a:gs pos="100000">
                  <a:srgbClr val="2676FF">
                    <a:lumMod val="50000"/>
                  </a:srgbClr>
                </a:gs>
              </a:gsLst>
              <a:lin ang="5400000" scaled="1"/>
            </a:gradFill>
            <a:ln w="9525">
              <a:solidFill>
                <a:srgbClr val="FEFFFF"/>
              </a:solidFill>
              <a:round/>
              <a:headEnd/>
              <a:tailEnd/>
            </a:ln>
            <a:effectLst>
              <a:outerShdw dist="35921" dir="2700000" algn="ctr" rotWithShape="0">
                <a:srgbClr val="2676FF">
                  <a:lumMod val="50000"/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0" name="Text Box 51"/>
            <p:cNvSpPr txBox="1">
              <a:spLocks noChangeArrowheads="1"/>
            </p:cNvSpPr>
            <p:nvPr/>
          </p:nvSpPr>
          <p:spPr bwMode="black">
            <a:xfrm>
              <a:off x="2433638" y="1685924"/>
              <a:ext cx="39893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文本，此处添加</a:t>
              </a: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</a:t>
              </a:r>
              <a:r>
                <a:rPr kumimoji="0" lang="en-US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.</a:t>
              </a:r>
              <a:endPara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Text Box 52"/>
            <p:cNvSpPr txBox="1">
              <a:spLocks noChangeArrowheads="1"/>
            </p:cNvSpPr>
            <p:nvPr/>
          </p:nvSpPr>
          <p:spPr bwMode="black">
            <a:xfrm>
              <a:off x="2915816" y="3046413"/>
              <a:ext cx="398938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此处添加文本，此处添加文本此处添加文本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.</a:t>
              </a:r>
            </a:p>
          </p:txBody>
        </p:sp>
        <p:sp>
          <p:nvSpPr>
            <p:cNvPr id="22" name="Text Box 53"/>
            <p:cNvSpPr txBox="1">
              <a:spLocks noChangeArrowheads="1"/>
            </p:cNvSpPr>
            <p:nvPr/>
          </p:nvSpPr>
          <p:spPr bwMode="black">
            <a:xfrm>
              <a:off x="3419872" y="4294188"/>
              <a:ext cx="398938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此处添加文本，此处添加文本此处添加文本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.</a:t>
              </a:r>
            </a:p>
          </p:txBody>
        </p:sp>
        <p:sp>
          <p:nvSpPr>
            <p:cNvPr id="23" name="AutoShape 55"/>
            <p:cNvSpPr>
              <a:spLocks noChangeArrowheads="1"/>
            </p:cNvSpPr>
            <p:nvPr/>
          </p:nvSpPr>
          <p:spPr bwMode="gray">
            <a:xfrm>
              <a:off x="1695450" y="1706563"/>
              <a:ext cx="657225" cy="657225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1"/>
            </a:gradFill>
            <a:ln w="9525">
              <a:solidFill>
                <a:srgbClr val="FEFFFF"/>
              </a:solidFill>
              <a:round/>
              <a:headEnd/>
              <a:tailEnd/>
            </a:ln>
            <a:effectLst>
              <a:outerShdw dist="35921" dir="2700000" algn="ctr" rotWithShape="0">
                <a:srgbClr val="2676FF">
                  <a:lumMod val="50000"/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4" name="AutoShape 56"/>
            <p:cNvSpPr>
              <a:spLocks noChangeArrowheads="1"/>
            </p:cNvSpPr>
            <p:nvPr/>
          </p:nvSpPr>
          <p:spPr bwMode="gray">
            <a:xfrm>
              <a:off x="2181225" y="3071813"/>
              <a:ext cx="657225" cy="657225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40000"/>
                    <a:lumOff val="60000"/>
                  </a:srgbClr>
                </a:gs>
                <a:gs pos="100000">
                  <a:srgbClr val="2676FF"/>
                </a:gs>
              </a:gsLst>
              <a:lin ang="5400000" scaled="1"/>
            </a:gradFill>
            <a:ln w="9525">
              <a:solidFill>
                <a:srgbClr val="FEFFFF"/>
              </a:solidFill>
              <a:round/>
              <a:headEnd/>
              <a:tailEnd/>
            </a:ln>
            <a:effectLst>
              <a:outerShdw dist="35921" dir="2700000" algn="ctr" rotWithShape="0">
                <a:srgbClr val="2676FF">
                  <a:lumMod val="50000"/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5" name="AutoShape 57"/>
            <p:cNvSpPr>
              <a:spLocks noChangeArrowheads="1"/>
            </p:cNvSpPr>
            <p:nvPr/>
          </p:nvSpPr>
          <p:spPr bwMode="gray">
            <a:xfrm>
              <a:off x="2776538" y="4383088"/>
              <a:ext cx="657225" cy="657225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>
                    <a:lumMod val="75000"/>
                  </a:srgbClr>
                </a:gs>
              </a:gsLst>
              <a:lin ang="5400000" scaled="1"/>
            </a:gradFill>
            <a:ln w="9525">
              <a:solidFill>
                <a:srgbClr val="FEFFFF"/>
              </a:solidFill>
              <a:round/>
              <a:headEnd/>
              <a:tailEnd/>
            </a:ln>
            <a:effectLst>
              <a:outerShdw dist="35921" dir="2700000" algn="ctr" rotWithShape="0">
                <a:srgbClr val="2676FF">
                  <a:lumMod val="50000"/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6" name="AutoShape 58"/>
            <p:cNvSpPr>
              <a:spLocks noChangeArrowheads="1"/>
            </p:cNvSpPr>
            <p:nvPr/>
          </p:nvSpPr>
          <p:spPr bwMode="gray">
            <a:xfrm>
              <a:off x="534988" y="3732213"/>
              <a:ext cx="228600" cy="2286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1"/>
            </a:gradFill>
            <a:ln w="9525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7" name="AutoShape 59"/>
            <p:cNvSpPr>
              <a:spLocks noChangeArrowheads="1"/>
            </p:cNvSpPr>
            <p:nvPr/>
          </p:nvSpPr>
          <p:spPr bwMode="gray">
            <a:xfrm>
              <a:off x="2843213" y="6299200"/>
              <a:ext cx="228600" cy="2286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1"/>
            </a:gradFill>
            <a:ln w="9525">
              <a:solidFill>
                <a:srgbClr val="2676FF">
                  <a:lumMod val="20000"/>
                  <a:lumOff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8" name="Text Box 53"/>
            <p:cNvSpPr txBox="1">
              <a:spLocks noChangeArrowheads="1"/>
            </p:cNvSpPr>
            <p:nvPr/>
          </p:nvSpPr>
          <p:spPr bwMode="black">
            <a:xfrm>
              <a:off x="4483100" y="5409645"/>
              <a:ext cx="398938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此处添加文本，此处添加文本此处添加文本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6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3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74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