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BEE59-173C-4F3B-AC68-4985A3A82C1B}" type="datetimeFigureOut">
              <a:rPr lang="zh-CN" altLang="en-US" smtClean="0"/>
              <a:t>2013/5/19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532B0-5C7B-4216-A28C-DACF3FBAC2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00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7618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66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17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3952" y="1638300"/>
            <a:ext cx="2286000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200">
                <a:solidFill>
                  <a:srgbClr val="4D4D4D"/>
                </a:solidFill>
                <a:ea typeface="微软雅黑" pitchFamily="34" charset="-122"/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ea typeface="微软雅黑" pitchFamily="34" charset="-122"/>
              </a:rPr>
              <a:t>单击此处添加文本</a:t>
            </a:r>
          </a:p>
          <a:p>
            <a:pPr marL="0" marR="0" lvl="0" indent="0" algn="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ea typeface="微软雅黑" pitchFamily="34" charset="-122"/>
              </a:rPr>
              <a:t>单击此处添加文本</a:t>
            </a:r>
          </a:p>
          <a:p>
            <a:pPr marL="0" marR="0" lvl="0" indent="0" algn="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ea typeface="微软雅黑" pitchFamily="34" charset="-122"/>
              </a:rPr>
              <a:t>单击此处添加文本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75656" y="4293096"/>
            <a:ext cx="2286000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200">
                <a:solidFill>
                  <a:srgbClr val="4D4D4D"/>
                </a:solidFill>
                <a:ea typeface="微软雅黑" pitchFamily="34" charset="-122"/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ea typeface="微软雅黑" pitchFamily="34" charset="-122"/>
              </a:rPr>
              <a:t>单击此处添加文本</a:t>
            </a:r>
          </a:p>
          <a:p>
            <a:pPr marL="0" marR="0" lvl="0" indent="0" algn="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ea typeface="微软雅黑" pitchFamily="34" charset="-122"/>
              </a:rPr>
              <a:t>单击此处添加文本</a:t>
            </a:r>
          </a:p>
          <a:p>
            <a:pPr marL="0" marR="0" lvl="0" indent="0" algn="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ea typeface="微软雅黑" pitchFamily="34" charset="-122"/>
              </a:rPr>
              <a:t>单击此处添加文本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92080" y="4791009"/>
            <a:ext cx="2286000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200">
                <a:solidFill>
                  <a:srgbClr val="4D4D4D"/>
                </a:solidFill>
                <a:ea typeface="微软雅黑" pitchFamily="34" charset="-122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ea typeface="微软雅黑" pitchFamily="34" charset="-122"/>
              </a:rPr>
              <a:t>单击此处添加文本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ea typeface="微软雅黑" pitchFamily="34" charset="-122"/>
              </a:rPr>
              <a:t>单击此处添加文本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ea typeface="微软雅黑" pitchFamily="34" charset="-122"/>
              </a:rPr>
              <a:t>单击此处添加文本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42384" y="2289646"/>
            <a:ext cx="2286000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200">
                <a:solidFill>
                  <a:srgbClr val="4D4D4D"/>
                </a:solidFill>
                <a:ea typeface="微软雅黑" pitchFamily="34" charset="-122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ea typeface="微软雅黑" pitchFamily="34" charset="-122"/>
              </a:rPr>
              <a:t>单击此处添加文本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ea typeface="微软雅黑" pitchFamily="34" charset="-122"/>
              </a:rPr>
              <a:t>单击此处添加文本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ea typeface="微软雅黑" pitchFamily="34" charset="-122"/>
              </a:rPr>
              <a:t>单击此处添加文本</a:t>
            </a:r>
          </a:p>
        </p:txBody>
      </p:sp>
      <p:sp>
        <p:nvSpPr>
          <p:cNvPr id="6" name="未知"/>
          <p:cNvSpPr>
            <a:spLocks/>
          </p:cNvSpPr>
          <p:nvPr/>
        </p:nvSpPr>
        <p:spPr bwMode="auto">
          <a:xfrm>
            <a:off x="4260850" y="3246438"/>
            <a:ext cx="898525" cy="517525"/>
          </a:xfrm>
          <a:custGeom>
            <a:avLst/>
            <a:gdLst>
              <a:gd name="T0" fmla="*/ 729 w 1321"/>
              <a:gd name="T1" fmla="*/ 203 h 712"/>
              <a:gd name="T2" fmla="*/ 738 w 1321"/>
              <a:gd name="T3" fmla="*/ 224 h 712"/>
              <a:gd name="T4" fmla="*/ 740 w 1321"/>
              <a:gd name="T5" fmla="*/ 244 h 712"/>
              <a:gd name="T6" fmla="*/ 737 w 1321"/>
              <a:gd name="T7" fmla="*/ 262 h 712"/>
              <a:gd name="T8" fmla="*/ 727 w 1321"/>
              <a:gd name="T9" fmla="*/ 279 h 712"/>
              <a:gd name="T10" fmla="*/ 713 w 1321"/>
              <a:gd name="T11" fmla="*/ 294 h 712"/>
              <a:gd name="T12" fmla="*/ 694 w 1321"/>
              <a:gd name="T13" fmla="*/ 306 h 712"/>
              <a:gd name="T14" fmla="*/ 670 w 1321"/>
              <a:gd name="T15" fmla="*/ 318 h 712"/>
              <a:gd name="T16" fmla="*/ 643 w 1321"/>
              <a:gd name="T17" fmla="*/ 329 h 712"/>
              <a:gd name="T18" fmla="*/ 612 w 1321"/>
              <a:gd name="T19" fmla="*/ 338 h 712"/>
              <a:gd name="T20" fmla="*/ 578 w 1321"/>
              <a:gd name="T21" fmla="*/ 346 h 712"/>
              <a:gd name="T22" fmla="*/ 542 w 1321"/>
              <a:gd name="T23" fmla="*/ 352 h 712"/>
              <a:gd name="T24" fmla="*/ 502 w 1321"/>
              <a:gd name="T25" fmla="*/ 357 h 712"/>
              <a:gd name="T26" fmla="*/ 462 w 1321"/>
              <a:gd name="T27" fmla="*/ 360 h 712"/>
              <a:gd name="T28" fmla="*/ 445 w 1321"/>
              <a:gd name="T29" fmla="*/ 361 h 712"/>
              <a:gd name="T30" fmla="*/ 267 w 1321"/>
              <a:gd name="T31" fmla="*/ 361 h 712"/>
              <a:gd name="T32" fmla="*/ 264 w 1321"/>
              <a:gd name="T33" fmla="*/ 361 h 712"/>
              <a:gd name="T34" fmla="*/ 229 w 1321"/>
              <a:gd name="T35" fmla="*/ 359 h 712"/>
              <a:gd name="T36" fmla="*/ 195 w 1321"/>
              <a:gd name="T37" fmla="*/ 357 h 712"/>
              <a:gd name="T38" fmla="*/ 162 w 1321"/>
              <a:gd name="T39" fmla="*/ 353 h 712"/>
              <a:gd name="T40" fmla="*/ 132 w 1321"/>
              <a:gd name="T41" fmla="*/ 349 h 712"/>
              <a:gd name="T42" fmla="*/ 104 w 1321"/>
              <a:gd name="T43" fmla="*/ 343 h 712"/>
              <a:gd name="T44" fmla="*/ 79 w 1321"/>
              <a:gd name="T45" fmla="*/ 336 h 712"/>
              <a:gd name="T46" fmla="*/ 57 w 1321"/>
              <a:gd name="T47" fmla="*/ 329 h 712"/>
              <a:gd name="T48" fmla="*/ 38 w 1321"/>
              <a:gd name="T49" fmla="*/ 319 h 712"/>
              <a:gd name="T50" fmla="*/ 22 w 1321"/>
              <a:gd name="T51" fmla="*/ 308 h 712"/>
              <a:gd name="T52" fmla="*/ 10 w 1321"/>
              <a:gd name="T53" fmla="*/ 296 h 712"/>
              <a:gd name="T54" fmla="*/ 3 w 1321"/>
              <a:gd name="T55" fmla="*/ 281 h 712"/>
              <a:gd name="T56" fmla="*/ 0 w 1321"/>
              <a:gd name="T57" fmla="*/ 266 h 712"/>
              <a:gd name="T58" fmla="*/ 0 w 1321"/>
              <a:gd name="T59" fmla="*/ 264 h 712"/>
              <a:gd name="T60" fmla="*/ 2 w 1321"/>
              <a:gd name="T61" fmla="*/ 247 h 712"/>
              <a:gd name="T62" fmla="*/ 9 w 1321"/>
              <a:gd name="T63" fmla="*/ 226 h 712"/>
              <a:gd name="T64" fmla="*/ 29 w 1321"/>
              <a:gd name="T65" fmla="*/ 188 h 712"/>
              <a:gd name="T66" fmla="*/ 53 w 1321"/>
              <a:gd name="T67" fmla="*/ 152 h 712"/>
              <a:gd name="T68" fmla="*/ 82 w 1321"/>
              <a:gd name="T69" fmla="*/ 119 h 712"/>
              <a:gd name="T70" fmla="*/ 114 w 1321"/>
              <a:gd name="T71" fmla="*/ 89 h 712"/>
              <a:gd name="T72" fmla="*/ 151 w 1321"/>
              <a:gd name="T73" fmla="*/ 63 h 712"/>
              <a:gd name="T74" fmla="*/ 191 w 1321"/>
              <a:gd name="T75" fmla="*/ 42 h 712"/>
              <a:gd name="T76" fmla="*/ 232 w 1321"/>
              <a:gd name="T77" fmla="*/ 24 h 712"/>
              <a:gd name="T78" fmla="*/ 278 w 1321"/>
              <a:gd name="T79" fmla="*/ 11 h 712"/>
              <a:gd name="T80" fmla="*/ 325 w 1321"/>
              <a:gd name="T81" fmla="*/ 3 h 712"/>
              <a:gd name="T82" fmla="*/ 374 w 1321"/>
              <a:gd name="T83" fmla="*/ 0 h 712"/>
              <a:gd name="T84" fmla="*/ 374 w 1321"/>
              <a:gd name="T85" fmla="*/ 0 h 712"/>
              <a:gd name="T86" fmla="*/ 425 w 1321"/>
              <a:gd name="T87" fmla="*/ 3 h 712"/>
              <a:gd name="T88" fmla="*/ 474 w 1321"/>
              <a:gd name="T89" fmla="*/ 12 h 712"/>
              <a:gd name="T90" fmla="*/ 522 w 1321"/>
              <a:gd name="T91" fmla="*/ 27 h 712"/>
              <a:gd name="T92" fmla="*/ 566 w 1321"/>
              <a:gd name="T93" fmla="*/ 46 h 712"/>
              <a:gd name="T94" fmla="*/ 606 w 1321"/>
              <a:gd name="T95" fmla="*/ 69 h 712"/>
              <a:gd name="T96" fmla="*/ 644 w 1321"/>
              <a:gd name="T97" fmla="*/ 98 h 712"/>
              <a:gd name="T98" fmla="*/ 677 w 1321"/>
              <a:gd name="T99" fmla="*/ 130 h 712"/>
              <a:gd name="T100" fmla="*/ 705 w 1321"/>
              <a:gd name="T101" fmla="*/ 165 h 712"/>
              <a:gd name="T102" fmla="*/ 729 w 1321"/>
              <a:gd name="T103" fmla="*/ 203 h 712"/>
              <a:gd name="T104" fmla="*/ 729 w 1321"/>
              <a:gd name="T105" fmla="*/ 203 h 71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321"/>
              <a:gd name="T160" fmla="*/ 0 h 712"/>
              <a:gd name="T161" fmla="*/ 1321 w 1321"/>
              <a:gd name="T162" fmla="*/ 712 h 71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0000">
                  <a:alpha val="0"/>
                </a:srgbClr>
              </a:gs>
            </a:gsLst>
            <a:lin ang="5400000" scaled="1"/>
          </a:gra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Text" lastClr="000000"/>
              </a:solidFill>
              <a:ea typeface="微软雅黑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3962400" y="3014663"/>
            <a:ext cx="1504950" cy="1504950"/>
            <a:chOff x="4175125" y="3227388"/>
            <a:chExt cx="1079500" cy="1079500"/>
          </a:xfrm>
        </p:grpSpPr>
        <p:sp>
          <p:nvSpPr>
            <p:cNvPr id="8" name="Oval 19"/>
            <p:cNvSpPr>
              <a:spLocks noChangeArrowheads="1"/>
            </p:cNvSpPr>
            <p:nvPr/>
          </p:nvSpPr>
          <p:spPr bwMode="auto">
            <a:xfrm>
              <a:off x="4175125" y="3227388"/>
              <a:ext cx="1079500" cy="1079500"/>
            </a:xfrm>
            <a:prstGeom prst="ellipse">
              <a:avLst/>
            </a:prstGeom>
            <a:gradFill rotWithShape="1">
              <a:gsLst>
                <a:gs pos="0">
                  <a:srgbClr val="2676FF">
                    <a:lumMod val="40000"/>
                    <a:lumOff val="60000"/>
                  </a:srgbClr>
                </a:gs>
                <a:gs pos="100000">
                  <a:srgbClr val="267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9F9F9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ea typeface="微软雅黑" pitchFamily="34" charset="-122"/>
                </a:rPr>
                <a:t>添加文本</a:t>
              </a:r>
            </a:p>
          </p:txBody>
        </p:sp>
        <p:sp>
          <p:nvSpPr>
            <p:cNvPr id="9" name="未知"/>
            <p:cNvSpPr>
              <a:spLocks/>
            </p:cNvSpPr>
            <p:nvPr/>
          </p:nvSpPr>
          <p:spPr bwMode="auto">
            <a:xfrm>
              <a:off x="4237349" y="3259009"/>
              <a:ext cx="950119" cy="517525"/>
            </a:xfrm>
            <a:custGeom>
              <a:avLst/>
              <a:gdLst>
                <a:gd name="T0" fmla="*/ 729 w 1321"/>
                <a:gd name="T1" fmla="*/ 203 h 712"/>
                <a:gd name="T2" fmla="*/ 738 w 1321"/>
                <a:gd name="T3" fmla="*/ 224 h 712"/>
                <a:gd name="T4" fmla="*/ 740 w 1321"/>
                <a:gd name="T5" fmla="*/ 244 h 712"/>
                <a:gd name="T6" fmla="*/ 737 w 1321"/>
                <a:gd name="T7" fmla="*/ 262 h 712"/>
                <a:gd name="T8" fmla="*/ 727 w 1321"/>
                <a:gd name="T9" fmla="*/ 279 h 712"/>
                <a:gd name="T10" fmla="*/ 713 w 1321"/>
                <a:gd name="T11" fmla="*/ 294 h 712"/>
                <a:gd name="T12" fmla="*/ 694 w 1321"/>
                <a:gd name="T13" fmla="*/ 306 h 712"/>
                <a:gd name="T14" fmla="*/ 670 w 1321"/>
                <a:gd name="T15" fmla="*/ 318 h 712"/>
                <a:gd name="T16" fmla="*/ 643 w 1321"/>
                <a:gd name="T17" fmla="*/ 329 h 712"/>
                <a:gd name="T18" fmla="*/ 612 w 1321"/>
                <a:gd name="T19" fmla="*/ 338 h 712"/>
                <a:gd name="T20" fmla="*/ 578 w 1321"/>
                <a:gd name="T21" fmla="*/ 346 h 712"/>
                <a:gd name="T22" fmla="*/ 542 w 1321"/>
                <a:gd name="T23" fmla="*/ 352 h 712"/>
                <a:gd name="T24" fmla="*/ 502 w 1321"/>
                <a:gd name="T25" fmla="*/ 357 h 712"/>
                <a:gd name="T26" fmla="*/ 462 w 1321"/>
                <a:gd name="T27" fmla="*/ 360 h 712"/>
                <a:gd name="T28" fmla="*/ 445 w 1321"/>
                <a:gd name="T29" fmla="*/ 361 h 712"/>
                <a:gd name="T30" fmla="*/ 267 w 1321"/>
                <a:gd name="T31" fmla="*/ 361 h 712"/>
                <a:gd name="T32" fmla="*/ 264 w 1321"/>
                <a:gd name="T33" fmla="*/ 361 h 712"/>
                <a:gd name="T34" fmla="*/ 229 w 1321"/>
                <a:gd name="T35" fmla="*/ 359 h 712"/>
                <a:gd name="T36" fmla="*/ 195 w 1321"/>
                <a:gd name="T37" fmla="*/ 357 h 712"/>
                <a:gd name="T38" fmla="*/ 162 w 1321"/>
                <a:gd name="T39" fmla="*/ 353 h 712"/>
                <a:gd name="T40" fmla="*/ 132 w 1321"/>
                <a:gd name="T41" fmla="*/ 349 h 712"/>
                <a:gd name="T42" fmla="*/ 104 w 1321"/>
                <a:gd name="T43" fmla="*/ 343 h 712"/>
                <a:gd name="T44" fmla="*/ 79 w 1321"/>
                <a:gd name="T45" fmla="*/ 336 h 712"/>
                <a:gd name="T46" fmla="*/ 57 w 1321"/>
                <a:gd name="T47" fmla="*/ 329 h 712"/>
                <a:gd name="T48" fmla="*/ 38 w 1321"/>
                <a:gd name="T49" fmla="*/ 319 h 712"/>
                <a:gd name="T50" fmla="*/ 22 w 1321"/>
                <a:gd name="T51" fmla="*/ 308 h 712"/>
                <a:gd name="T52" fmla="*/ 10 w 1321"/>
                <a:gd name="T53" fmla="*/ 296 h 712"/>
                <a:gd name="T54" fmla="*/ 3 w 1321"/>
                <a:gd name="T55" fmla="*/ 281 h 712"/>
                <a:gd name="T56" fmla="*/ 0 w 1321"/>
                <a:gd name="T57" fmla="*/ 266 h 712"/>
                <a:gd name="T58" fmla="*/ 0 w 1321"/>
                <a:gd name="T59" fmla="*/ 264 h 712"/>
                <a:gd name="T60" fmla="*/ 2 w 1321"/>
                <a:gd name="T61" fmla="*/ 247 h 712"/>
                <a:gd name="T62" fmla="*/ 9 w 1321"/>
                <a:gd name="T63" fmla="*/ 226 h 712"/>
                <a:gd name="T64" fmla="*/ 29 w 1321"/>
                <a:gd name="T65" fmla="*/ 188 h 712"/>
                <a:gd name="T66" fmla="*/ 53 w 1321"/>
                <a:gd name="T67" fmla="*/ 152 h 712"/>
                <a:gd name="T68" fmla="*/ 82 w 1321"/>
                <a:gd name="T69" fmla="*/ 119 h 712"/>
                <a:gd name="T70" fmla="*/ 114 w 1321"/>
                <a:gd name="T71" fmla="*/ 89 h 712"/>
                <a:gd name="T72" fmla="*/ 151 w 1321"/>
                <a:gd name="T73" fmla="*/ 63 h 712"/>
                <a:gd name="T74" fmla="*/ 191 w 1321"/>
                <a:gd name="T75" fmla="*/ 42 h 712"/>
                <a:gd name="T76" fmla="*/ 232 w 1321"/>
                <a:gd name="T77" fmla="*/ 24 h 712"/>
                <a:gd name="T78" fmla="*/ 278 w 1321"/>
                <a:gd name="T79" fmla="*/ 11 h 712"/>
                <a:gd name="T80" fmla="*/ 325 w 1321"/>
                <a:gd name="T81" fmla="*/ 3 h 712"/>
                <a:gd name="T82" fmla="*/ 374 w 1321"/>
                <a:gd name="T83" fmla="*/ 0 h 712"/>
                <a:gd name="T84" fmla="*/ 374 w 1321"/>
                <a:gd name="T85" fmla="*/ 0 h 712"/>
                <a:gd name="T86" fmla="*/ 425 w 1321"/>
                <a:gd name="T87" fmla="*/ 3 h 712"/>
                <a:gd name="T88" fmla="*/ 474 w 1321"/>
                <a:gd name="T89" fmla="*/ 12 h 712"/>
                <a:gd name="T90" fmla="*/ 522 w 1321"/>
                <a:gd name="T91" fmla="*/ 27 h 712"/>
                <a:gd name="T92" fmla="*/ 566 w 1321"/>
                <a:gd name="T93" fmla="*/ 46 h 712"/>
                <a:gd name="T94" fmla="*/ 606 w 1321"/>
                <a:gd name="T95" fmla="*/ 69 h 712"/>
                <a:gd name="T96" fmla="*/ 644 w 1321"/>
                <a:gd name="T97" fmla="*/ 98 h 712"/>
                <a:gd name="T98" fmla="*/ 677 w 1321"/>
                <a:gd name="T99" fmla="*/ 130 h 712"/>
                <a:gd name="T100" fmla="*/ 705 w 1321"/>
                <a:gd name="T101" fmla="*/ 165 h 712"/>
                <a:gd name="T102" fmla="*/ 729 w 1321"/>
                <a:gd name="T103" fmla="*/ 203 h 712"/>
                <a:gd name="T104" fmla="*/ 729 w 1321"/>
                <a:gd name="T105" fmla="*/ 203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222750" y="1612900"/>
            <a:ext cx="965933" cy="1303072"/>
            <a:chOff x="4222750" y="1612900"/>
            <a:chExt cx="965933" cy="1303072"/>
          </a:xfrm>
        </p:grpSpPr>
        <p:grpSp>
          <p:nvGrpSpPr>
            <p:cNvPr id="11" name="组合 10"/>
            <p:cNvGrpSpPr/>
            <p:nvPr/>
          </p:nvGrpSpPr>
          <p:grpSpPr>
            <a:xfrm>
              <a:off x="4222750" y="1612900"/>
              <a:ext cx="965933" cy="1303072"/>
              <a:chOff x="4222750" y="1612900"/>
              <a:chExt cx="965933" cy="1303072"/>
            </a:xfrm>
          </p:grpSpPr>
          <p:sp>
            <p:nvSpPr>
              <p:cNvPr id="13" name="矩形 1"/>
              <p:cNvSpPr/>
              <p:nvPr/>
            </p:nvSpPr>
            <p:spPr>
              <a:xfrm>
                <a:off x="4333215" y="1612900"/>
                <a:ext cx="763321" cy="1303072"/>
              </a:xfrm>
              <a:custGeom>
                <a:avLst/>
                <a:gdLst/>
                <a:ahLst/>
                <a:cxnLst/>
                <a:rect l="l" t="t" r="r" b="b"/>
                <a:pathLst>
                  <a:path w="763321" h="1303072">
                    <a:moveTo>
                      <a:pt x="381661" y="0"/>
                    </a:moveTo>
                    <a:cubicBezTo>
                      <a:pt x="519794" y="0"/>
                      <a:pt x="657928" y="52696"/>
                      <a:pt x="763321" y="158089"/>
                    </a:cubicBezTo>
                    <a:cubicBezTo>
                      <a:pt x="974107" y="368875"/>
                      <a:pt x="974107" y="710625"/>
                      <a:pt x="763321" y="921411"/>
                    </a:cubicBezTo>
                    <a:lnTo>
                      <a:pt x="381660" y="1303072"/>
                    </a:lnTo>
                    <a:lnTo>
                      <a:pt x="0" y="921411"/>
                    </a:lnTo>
                    <a:cubicBezTo>
                      <a:pt x="-210786" y="710625"/>
                      <a:pt x="-210786" y="368875"/>
                      <a:pt x="0" y="158089"/>
                    </a:cubicBezTo>
                    <a:cubicBezTo>
                      <a:pt x="105392" y="52696"/>
                      <a:pt x="243526" y="0"/>
                      <a:pt x="381661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DDDDDD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7D7D7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algn="ctr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kern="0" dirty="0">
                  <a:solidFill>
                    <a:srgbClr val="4D4D4D"/>
                  </a:solidFill>
                  <a:latin typeface="Arial" pitchFamily="34" charset="0"/>
                  <a:ea typeface="微软雅黑" pitchFamily="34" charset="-122"/>
                </a:endParaRPr>
              </a:p>
            </p:txBody>
          </p:sp>
          <p:sp>
            <p:nvSpPr>
              <p:cNvPr id="14" name="未知"/>
              <p:cNvSpPr>
                <a:spLocks/>
              </p:cNvSpPr>
              <p:nvPr/>
            </p:nvSpPr>
            <p:spPr bwMode="auto">
              <a:xfrm>
                <a:off x="4222750" y="1638300"/>
                <a:ext cx="965933" cy="517525"/>
              </a:xfrm>
              <a:custGeom>
                <a:avLst/>
                <a:gdLst>
                  <a:gd name="T0" fmla="*/ 729 w 1321"/>
                  <a:gd name="T1" fmla="*/ 203 h 712"/>
                  <a:gd name="T2" fmla="*/ 738 w 1321"/>
                  <a:gd name="T3" fmla="*/ 224 h 712"/>
                  <a:gd name="T4" fmla="*/ 740 w 1321"/>
                  <a:gd name="T5" fmla="*/ 244 h 712"/>
                  <a:gd name="T6" fmla="*/ 737 w 1321"/>
                  <a:gd name="T7" fmla="*/ 262 h 712"/>
                  <a:gd name="T8" fmla="*/ 727 w 1321"/>
                  <a:gd name="T9" fmla="*/ 279 h 712"/>
                  <a:gd name="T10" fmla="*/ 713 w 1321"/>
                  <a:gd name="T11" fmla="*/ 294 h 712"/>
                  <a:gd name="T12" fmla="*/ 694 w 1321"/>
                  <a:gd name="T13" fmla="*/ 306 h 712"/>
                  <a:gd name="T14" fmla="*/ 670 w 1321"/>
                  <a:gd name="T15" fmla="*/ 318 h 712"/>
                  <a:gd name="T16" fmla="*/ 643 w 1321"/>
                  <a:gd name="T17" fmla="*/ 329 h 712"/>
                  <a:gd name="T18" fmla="*/ 612 w 1321"/>
                  <a:gd name="T19" fmla="*/ 338 h 712"/>
                  <a:gd name="T20" fmla="*/ 578 w 1321"/>
                  <a:gd name="T21" fmla="*/ 346 h 712"/>
                  <a:gd name="T22" fmla="*/ 542 w 1321"/>
                  <a:gd name="T23" fmla="*/ 352 h 712"/>
                  <a:gd name="T24" fmla="*/ 502 w 1321"/>
                  <a:gd name="T25" fmla="*/ 357 h 712"/>
                  <a:gd name="T26" fmla="*/ 462 w 1321"/>
                  <a:gd name="T27" fmla="*/ 360 h 712"/>
                  <a:gd name="T28" fmla="*/ 445 w 1321"/>
                  <a:gd name="T29" fmla="*/ 361 h 712"/>
                  <a:gd name="T30" fmla="*/ 267 w 1321"/>
                  <a:gd name="T31" fmla="*/ 361 h 712"/>
                  <a:gd name="T32" fmla="*/ 264 w 1321"/>
                  <a:gd name="T33" fmla="*/ 361 h 712"/>
                  <a:gd name="T34" fmla="*/ 229 w 1321"/>
                  <a:gd name="T35" fmla="*/ 359 h 712"/>
                  <a:gd name="T36" fmla="*/ 195 w 1321"/>
                  <a:gd name="T37" fmla="*/ 357 h 712"/>
                  <a:gd name="T38" fmla="*/ 162 w 1321"/>
                  <a:gd name="T39" fmla="*/ 353 h 712"/>
                  <a:gd name="T40" fmla="*/ 132 w 1321"/>
                  <a:gd name="T41" fmla="*/ 349 h 712"/>
                  <a:gd name="T42" fmla="*/ 104 w 1321"/>
                  <a:gd name="T43" fmla="*/ 343 h 712"/>
                  <a:gd name="T44" fmla="*/ 79 w 1321"/>
                  <a:gd name="T45" fmla="*/ 336 h 712"/>
                  <a:gd name="T46" fmla="*/ 57 w 1321"/>
                  <a:gd name="T47" fmla="*/ 329 h 712"/>
                  <a:gd name="T48" fmla="*/ 38 w 1321"/>
                  <a:gd name="T49" fmla="*/ 319 h 712"/>
                  <a:gd name="T50" fmla="*/ 22 w 1321"/>
                  <a:gd name="T51" fmla="*/ 308 h 712"/>
                  <a:gd name="T52" fmla="*/ 10 w 1321"/>
                  <a:gd name="T53" fmla="*/ 296 h 712"/>
                  <a:gd name="T54" fmla="*/ 3 w 1321"/>
                  <a:gd name="T55" fmla="*/ 281 h 712"/>
                  <a:gd name="T56" fmla="*/ 0 w 1321"/>
                  <a:gd name="T57" fmla="*/ 266 h 712"/>
                  <a:gd name="T58" fmla="*/ 0 w 1321"/>
                  <a:gd name="T59" fmla="*/ 264 h 712"/>
                  <a:gd name="T60" fmla="*/ 2 w 1321"/>
                  <a:gd name="T61" fmla="*/ 247 h 712"/>
                  <a:gd name="T62" fmla="*/ 9 w 1321"/>
                  <a:gd name="T63" fmla="*/ 226 h 712"/>
                  <a:gd name="T64" fmla="*/ 29 w 1321"/>
                  <a:gd name="T65" fmla="*/ 188 h 712"/>
                  <a:gd name="T66" fmla="*/ 53 w 1321"/>
                  <a:gd name="T67" fmla="*/ 152 h 712"/>
                  <a:gd name="T68" fmla="*/ 82 w 1321"/>
                  <a:gd name="T69" fmla="*/ 119 h 712"/>
                  <a:gd name="T70" fmla="*/ 114 w 1321"/>
                  <a:gd name="T71" fmla="*/ 89 h 712"/>
                  <a:gd name="T72" fmla="*/ 151 w 1321"/>
                  <a:gd name="T73" fmla="*/ 63 h 712"/>
                  <a:gd name="T74" fmla="*/ 191 w 1321"/>
                  <a:gd name="T75" fmla="*/ 42 h 712"/>
                  <a:gd name="T76" fmla="*/ 232 w 1321"/>
                  <a:gd name="T77" fmla="*/ 24 h 712"/>
                  <a:gd name="T78" fmla="*/ 278 w 1321"/>
                  <a:gd name="T79" fmla="*/ 11 h 712"/>
                  <a:gd name="T80" fmla="*/ 325 w 1321"/>
                  <a:gd name="T81" fmla="*/ 3 h 712"/>
                  <a:gd name="T82" fmla="*/ 374 w 1321"/>
                  <a:gd name="T83" fmla="*/ 0 h 712"/>
                  <a:gd name="T84" fmla="*/ 374 w 1321"/>
                  <a:gd name="T85" fmla="*/ 0 h 712"/>
                  <a:gd name="T86" fmla="*/ 425 w 1321"/>
                  <a:gd name="T87" fmla="*/ 3 h 712"/>
                  <a:gd name="T88" fmla="*/ 474 w 1321"/>
                  <a:gd name="T89" fmla="*/ 12 h 712"/>
                  <a:gd name="T90" fmla="*/ 522 w 1321"/>
                  <a:gd name="T91" fmla="*/ 27 h 712"/>
                  <a:gd name="T92" fmla="*/ 566 w 1321"/>
                  <a:gd name="T93" fmla="*/ 46 h 712"/>
                  <a:gd name="T94" fmla="*/ 606 w 1321"/>
                  <a:gd name="T95" fmla="*/ 69 h 712"/>
                  <a:gd name="T96" fmla="*/ 644 w 1321"/>
                  <a:gd name="T97" fmla="*/ 98 h 712"/>
                  <a:gd name="T98" fmla="*/ 677 w 1321"/>
                  <a:gd name="T99" fmla="*/ 130 h 712"/>
                  <a:gd name="T100" fmla="*/ 705 w 1321"/>
                  <a:gd name="T101" fmla="*/ 165 h 712"/>
                  <a:gd name="T102" fmla="*/ 729 w 1321"/>
                  <a:gd name="T103" fmla="*/ 203 h 712"/>
                  <a:gd name="T104" fmla="*/ 729 w 1321"/>
                  <a:gd name="T105" fmla="*/ 203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itchFamily="34" charset="-122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4260850" y="1963316"/>
              <a:ext cx="910332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rgbClr val="4D4D4D"/>
                  </a:solidFill>
                  <a:latin typeface="微软雅黑" pitchFamily="34" charset="-122"/>
                  <a:ea typeface="微软雅黑" pitchFamily="34" charset="-122"/>
                </a:rPr>
                <a:t>文本</a:t>
              </a:r>
              <a:endParaRPr lang="zh-CN" altLang="en-US" dirty="0">
                <a:solidFill>
                  <a:srgbClr val="4D4D4D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527613" y="3203575"/>
            <a:ext cx="1259579" cy="922766"/>
            <a:chOff x="5527613" y="3203575"/>
            <a:chExt cx="1259579" cy="922766"/>
          </a:xfrm>
        </p:grpSpPr>
        <p:grpSp>
          <p:nvGrpSpPr>
            <p:cNvPr id="16" name="组合 15"/>
            <p:cNvGrpSpPr/>
            <p:nvPr/>
          </p:nvGrpSpPr>
          <p:grpSpPr>
            <a:xfrm>
              <a:off x="5527613" y="3203575"/>
              <a:ext cx="1259579" cy="922766"/>
              <a:chOff x="5527613" y="3203575"/>
              <a:chExt cx="1259579" cy="922766"/>
            </a:xfrm>
          </p:grpSpPr>
          <p:sp>
            <p:nvSpPr>
              <p:cNvPr id="18" name="矩形 19"/>
              <p:cNvSpPr/>
              <p:nvPr/>
            </p:nvSpPr>
            <p:spPr>
              <a:xfrm>
                <a:off x="5527613" y="3203575"/>
                <a:ext cx="1146667" cy="922766"/>
              </a:xfrm>
              <a:custGeom>
                <a:avLst/>
                <a:gdLst/>
                <a:ahLst/>
                <a:cxnLst/>
                <a:rect l="l" t="t" r="r" b="b"/>
                <a:pathLst>
                  <a:path w="1146667" h="922766">
                    <a:moveTo>
                      <a:pt x="764444" y="0"/>
                    </a:moveTo>
                    <a:cubicBezTo>
                      <a:pt x="902782" y="0"/>
                      <a:pt x="1041119" y="52773"/>
                      <a:pt x="1146667" y="158321"/>
                    </a:cubicBezTo>
                    <a:cubicBezTo>
                      <a:pt x="1357762" y="369417"/>
                      <a:pt x="1357762" y="711670"/>
                      <a:pt x="1146667" y="922766"/>
                    </a:cubicBezTo>
                    <a:cubicBezTo>
                      <a:pt x="935571" y="1133861"/>
                      <a:pt x="593317" y="1133861"/>
                      <a:pt x="382222" y="922766"/>
                    </a:cubicBezTo>
                    <a:lnTo>
                      <a:pt x="0" y="540543"/>
                    </a:lnTo>
                    <a:lnTo>
                      <a:pt x="382222" y="158321"/>
                    </a:lnTo>
                    <a:cubicBezTo>
                      <a:pt x="487770" y="52773"/>
                      <a:pt x="626107" y="0"/>
                      <a:pt x="76444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DDDDDD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7D7D7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algn="ctr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kern="0" dirty="0">
                  <a:solidFill>
                    <a:srgbClr val="4D4D4D"/>
                  </a:solidFill>
                  <a:latin typeface="Arial" pitchFamily="34" charset="0"/>
                  <a:ea typeface="微软雅黑" pitchFamily="34" charset="-122"/>
                </a:endParaRPr>
              </a:p>
            </p:txBody>
          </p:sp>
          <p:sp>
            <p:nvSpPr>
              <p:cNvPr id="19" name="未知"/>
              <p:cNvSpPr>
                <a:spLocks/>
              </p:cNvSpPr>
              <p:nvPr/>
            </p:nvSpPr>
            <p:spPr bwMode="auto">
              <a:xfrm>
                <a:off x="5821259" y="3224213"/>
                <a:ext cx="965933" cy="517525"/>
              </a:xfrm>
              <a:custGeom>
                <a:avLst/>
                <a:gdLst>
                  <a:gd name="T0" fmla="*/ 729 w 1321"/>
                  <a:gd name="T1" fmla="*/ 203 h 712"/>
                  <a:gd name="T2" fmla="*/ 738 w 1321"/>
                  <a:gd name="T3" fmla="*/ 224 h 712"/>
                  <a:gd name="T4" fmla="*/ 740 w 1321"/>
                  <a:gd name="T5" fmla="*/ 244 h 712"/>
                  <a:gd name="T6" fmla="*/ 737 w 1321"/>
                  <a:gd name="T7" fmla="*/ 262 h 712"/>
                  <a:gd name="T8" fmla="*/ 727 w 1321"/>
                  <a:gd name="T9" fmla="*/ 279 h 712"/>
                  <a:gd name="T10" fmla="*/ 713 w 1321"/>
                  <a:gd name="T11" fmla="*/ 294 h 712"/>
                  <a:gd name="T12" fmla="*/ 694 w 1321"/>
                  <a:gd name="T13" fmla="*/ 306 h 712"/>
                  <a:gd name="T14" fmla="*/ 670 w 1321"/>
                  <a:gd name="T15" fmla="*/ 318 h 712"/>
                  <a:gd name="T16" fmla="*/ 643 w 1321"/>
                  <a:gd name="T17" fmla="*/ 329 h 712"/>
                  <a:gd name="T18" fmla="*/ 612 w 1321"/>
                  <a:gd name="T19" fmla="*/ 338 h 712"/>
                  <a:gd name="T20" fmla="*/ 578 w 1321"/>
                  <a:gd name="T21" fmla="*/ 346 h 712"/>
                  <a:gd name="T22" fmla="*/ 542 w 1321"/>
                  <a:gd name="T23" fmla="*/ 352 h 712"/>
                  <a:gd name="T24" fmla="*/ 502 w 1321"/>
                  <a:gd name="T25" fmla="*/ 357 h 712"/>
                  <a:gd name="T26" fmla="*/ 462 w 1321"/>
                  <a:gd name="T27" fmla="*/ 360 h 712"/>
                  <a:gd name="T28" fmla="*/ 445 w 1321"/>
                  <a:gd name="T29" fmla="*/ 361 h 712"/>
                  <a:gd name="T30" fmla="*/ 267 w 1321"/>
                  <a:gd name="T31" fmla="*/ 361 h 712"/>
                  <a:gd name="T32" fmla="*/ 264 w 1321"/>
                  <a:gd name="T33" fmla="*/ 361 h 712"/>
                  <a:gd name="T34" fmla="*/ 229 w 1321"/>
                  <a:gd name="T35" fmla="*/ 359 h 712"/>
                  <a:gd name="T36" fmla="*/ 195 w 1321"/>
                  <a:gd name="T37" fmla="*/ 357 h 712"/>
                  <a:gd name="T38" fmla="*/ 162 w 1321"/>
                  <a:gd name="T39" fmla="*/ 353 h 712"/>
                  <a:gd name="T40" fmla="*/ 132 w 1321"/>
                  <a:gd name="T41" fmla="*/ 349 h 712"/>
                  <a:gd name="T42" fmla="*/ 104 w 1321"/>
                  <a:gd name="T43" fmla="*/ 343 h 712"/>
                  <a:gd name="T44" fmla="*/ 79 w 1321"/>
                  <a:gd name="T45" fmla="*/ 336 h 712"/>
                  <a:gd name="T46" fmla="*/ 57 w 1321"/>
                  <a:gd name="T47" fmla="*/ 329 h 712"/>
                  <a:gd name="T48" fmla="*/ 38 w 1321"/>
                  <a:gd name="T49" fmla="*/ 319 h 712"/>
                  <a:gd name="T50" fmla="*/ 22 w 1321"/>
                  <a:gd name="T51" fmla="*/ 308 h 712"/>
                  <a:gd name="T52" fmla="*/ 10 w 1321"/>
                  <a:gd name="T53" fmla="*/ 296 h 712"/>
                  <a:gd name="T54" fmla="*/ 3 w 1321"/>
                  <a:gd name="T55" fmla="*/ 281 h 712"/>
                  <a:gd name="T56" fmla="*/ 0 w 1321"/>
                  <a:gd name="T57" fmla="*/ 266 h 712"/>
                  <a:gd name="T58" fmla="*/ 0 w 1321"/>
                  <a:gd name="T59" fmla="*/ 264 h 712"/>
                  <a:gd name="T60" fmla="*/ 2 w 1321"/>
                  <a:gd name="T61" fmla="*/ 247 h 712"/>
                  <a:gd name="T62" fmla="*/ 9 w 1321"/>
                  <a:gd name="T63" fmla="*/ 226 h 712"/>
                  <a:gd name="T64" fmla="*/ 29 w 1321"/>
                  <a:gd name="T65" fmla="*/ 188 h 712"/>
                  <a:gd name="T66" fmla="*/ 53 w 1321"/>
                  <a:gd name="T67" fmla="*/ 152 h 712"/>
                  <a:gd name="T68" fmla="*/ 82 w 1321"/>
                  <a:gd name="T69" fmla="*/ 119 h 712"/>
                  <a:gd name="T70" fmla="*/ 114 w 1321"/>
                  <a:gd name="T71" fmla="*/ 89 h 712"/>
                  <a:gd name="T72" fmla="*/ 151 w 1321"/>
                  <a:gd name="T73" fmla="*/ 63 h 712"/>
                  <a:gd name="T74" fmla="*/ 191 w 1321"/>
                  <a:gd name="T75" fmla="*/ 42 h 712"/>
                  <a:gd name="T76" fmla="*/ 232 w 1321"/>
                  <a:gd name="T77" fmla="*/ 24 h 712"/>
                  <a:gd name="T78" fmla="*/ 278 w 1321"/>
                  <a:gd name="T79" fmla="*/ 11 h 712"/>
                  <a:gd name="T80" fmla="*/ 325 w 1321"/>
                  <a:gd name="T81" fmla="*/ 3 h 712"/>
                  <a:gd name="T82" fmla="*/ 374 w 1321"/>
                  <a:gd name="T83" fmla="*/ 0 h 712"/>
                  <a:gd name="T84" fmla="*/ 374 w 1321"/>
                  <a:gd name="T85" fmla="*/ 0 h 712"/>
                  <a:gd name="T86" fmla="*/ 425 w 1321"/>
                  <a:gd name="T87" fmla="*/ 3 h 712"/>
                  <a:gd name="T88" fmla="*/ 474 w 1321"/>
                  <a:gd name="T89" fmla="*/ 12 h 712"/>
                  <a:gd name="T90" fmla="*/ 522 w 1321"/>
                  <a:gd name="T91" fmla="*/ 27 h 712"/>
                  <a:gd name="T92" fmla="*/ 566 w 1321"/>
                  <a:gd name="T93" fmla="*/ 46 h 712"/>
                  <a:gd name="T94" fmla="*/ 606 w 1321"/>
                  <a:gd name="T95" fmla="*/ 69 h 712"/>
                  <a:gd name="T96" fmla="*/ 644 w 1321"/>
                  <a:gd name="T97" fmla="*/ 98 h 712"/>
                  <a:gd name="T98" fmla="*/ 677 w 1321"/>
                  <a:gd name="T99" fmla="*/ 130 h 712"/>
                  <a:gd name="T100" fmla="*/ 705 w 1321"/>
                  <a:gd name="T101" fmla="*/ 165 h 712"/>
                  <a:gd name="T102" fmla="*/ 729 w 1321"/>
                  <a:gd name="T103" fmla="*/ 203 h 712"/>
                  <a:gd name="T104" fmla="*/ 729 w 1321"/>
                  <a:gd name="T105" fmla="*/ 203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itchFamily="34" charset="-122"/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5849059" y="3557072"/>
              <a:ext cx="910332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rgbClr val="4D4D4D"/>
                  </a:solidFill>
                  <a:latin typeface="微软雅黑" pitchFamily="34" charset="-122"/>
                  <a:ea typeface="微软雅黑" pitchFamily="34" charset="-122"/>
                </a:rPr>
                <a:t>文本</a:t>
              </a:r>
              <a:endParaRPr lang="zh-CN" altLang="en-US" dirty="0">
                <a:solidFill>
                  <a:srgbClr val="4D4D4D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4260850" y="4564328"/>
            <a:ext cx="910332" cy="1144983"/>
            <a:chOff x="4260850" y="4564328"/>
            <a:chExt cx="910332" cy="1144983"/>
          </a:xfrm>
        </p:grpSpPr>
        <p:grpSp>
          <p:nvGrpSpPr>
            <p:cNvPr id="21" name="组合 20"/>
            <p:cNvGrpSpPr/>
            <p:nvPr/>
          </p:nvGrpSpPr>
          <p:grpSpPr>
            <a:xfrm>
              <a:off x="4333214" y="4564328"/>
              <a:ext cx="763322" cy="1144983"/>
              <a:chOff x="4333214" y="4564328"/>
              <a:chExt cx="763322" cy="1144983"/>
            </a:xfrm>
          </p:grpSpPr>
          <p:sp>
            <p:nvSpPr>
              <p:cNvPr id="23" name="矩形 21"/>
              <p:cNvSpPr/>
              <p:nvPr/>
            </p:nvSpPr>
            <p:spPr>
              <a:xfrm>
                <a:off x="4333214" y="4564328"/>
                <a:ext cx="763322" cy="1144983"/>
              </a:xfrm>
              <a:custGeom>
                <a:avLst/>
                <a:gdLst/>
                <a:ahLst/>
                <a:cxnLst/>
                <a:rect l="l" t="t" r="r" b="b"/>
                <a:pathLst>
                  <a:path w="763322" h="1144983">
                    <a:moveTo>
                      <a:pt x="381661" y="0"/>
                    </a:moveTo>
                    <a:lnTo>
                      <a:pt x="763322" y="381661"/>
                    </a:lnTo>
                    <a:cubicBezTo>
                      <a:pt x="974108" y="592447"/>
                      <a:pt x="974108" y="934197"/>
                      <a:pt x="763322" y="1144983"/>
                    </a:cubicBezTo>
                    <a:cubicBezTo>
                      <a:pt x="552536" y="1355769"/>
                      <a:pt x="210786" y="1355769"/>
                      <a:pt x="0" y="1144983"/>
                    </a:cubicBezTo>
                    <a:cubicBezTo>
                      <a:pt x="-210785" y="934197"/>
                      <a:pt x="-210785" y="592447"/>
                      <a:pt x="0" y="38166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DDDDDD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7D7D7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pitchFamily="34" charset="0"/>
                  <a:ea typeface="微软雅黑" pitchFamily="34" charset="-122"/>
                </a:endParaRPr>
              </a:p>
            </p:txBody>
          </p:sp>
          <p:sp>
            <p:nvSpPr>
              <p:cNvPr id="24" name="矩形 21"/>
              <p:cNvSpPr/>
              <p:nvPr/>
            </p:nvSpPr>
            <p:spPr>
              <a:xfrm>
                <a:off x="4407198" y="4618153"/>
                <a:ext cx="640754" cy="961132"/>
              </a:xfrm>
              <a:custGeom>
                <a:avLst/>
                <a:gdLst/>
                <a:ahLst/>
                <a:cxnLst/>
                <a:rect l="l" t="t" r="r" b="b"/>
                <a:pathLst>
                  <a:path w="763322" h="1144983">
                    <a:moveTo>
                      <a:pt x="381661" y="0"/>
                    </a:moveTo>
                    <a:lnTo>
                      <a:pt x="763322" y="381661"/>
                    </a:lnTo>
                    <a:cubicBezTo>
                      <a:pt x="974108" y="592447"/>
                      <a:pt x="974108" y="934197"/>
                      <a:pt x="763322" y="1144983"/>
                    </a:cubicBezTo>
                    <a:cubicBezTo>
                      <a:pt x="552536" y="1355769"/>
                      <a:pt x="210786" y="1355769"/>
                      <a:pt x="0" y="1144983"/>
                    </a:cubicBezTo>
                    <a:cubicBezTo>
                      <a:pt x="-210785" y="934197"/>
                      <a:pt x="-210785" y="592447"/>
                      <a:pt x="0" y="38166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37000">
                    <a:srgbClr val="FFFFFF">
                      <a:alpha val="0"/>
                    </a:srgbClr>
                  </a:gs>
                </a:gsLst>
                <a:lin ang="5400000" scaled="0"/>
                <a:tileRect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ea typeface="微软雅黑" pitchFamily="34" charset="-122"/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4260850" y="5192098"/>
              <a:ext cx="910332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文本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2588815" y="3203971"/>
            <a:ext cx="1304031" cy="1080295"/>
            <a:chOff x="2588815" y="3203971"/>
            <a:chExt cx="1304031" cy="1080295"/>
          </a:xfrm>
        </p:grpSpPr>
        <p:grpSp>
          <p:nvGrpSpPr>
            <p:cNvPr id="26" name="组合 25"/>
            <p:cNvGrpSpPr/>
            <p:nvPr/>
          </p:nvGrpSpPr>
          <p:grpSpPr>
            <a:xfrm>
              <a:off x="2588815" y="3203971"/>
              <a:ext cx="1304031" cy="1080295"/>
              <a:chOff x="2588815" y="3203971"/>
              <a:chExt cx="1304031" cy="1080295"/>
            </a:xfrm>
          </p:grpSpPr>
          <p:sp>
            <p:nvSpPr>
              <p:cNvPr id="28" name="矩形 15"/>
              <p:cNvSpPr/>
              <p:nvPr/>
            </p:nvSpPr>
            <p:spPr>
              <a:xfrm>
                <a:off x="2588815" y="3203971"/>
                <a:ext cx="1304031" cy="1080295"/>
              </a:xfrm>
              <a:custGeom>
                <a:avLst/>
                <a:gdLst/>
                <a:ahLst/>
                <a:cxnLst/>
                <a:rect l="l" t="t" r="r" b="b"/>
                <a:pathLst>
                  <a:path w="1304031" h="1080295">
                    <a:moveTo>
                      <a:pt x="539751" y="1"/>
                    </a:moveTo>
                    <a:cubicBezTo>
                      <a:pt x="677987" y="103"/>
                      <a:pt x="816261" y="52940"/>
                      <a:pt x="921809" y="158487"/>
                    </a:cubicBezTo>
                    <a:lnTo>
                      <a:pt x="1304031" y="540710"/>
                    </a:lnTo>
                    <a:lnTo>
                      <a:pt x="922370" y="922370"/>
                    </a:lnTo>
                    <a:cubicBezTo>
                      <a:pt x="711585" y="1133156"/>
                      <a:pt x="369583" y="1132904"/>
                      <a:pt x="158487" y="921809"/>
                    </a:cubicBezTo>
                    <a:cubicBezTo>
                      <a:pt x="-52608" y="710714"/>
                      <a:pt x="-52860" y="368711"/>
                      <a:pt x="157926" y="157926"/>
                    </a:cubicBezTo>
                    <a:cubicBezTo>
                      <a:pt x="263319" y="52533"/>
                      <a:pt x="401516" y="-100"/>
                      <a:pt x="539751" y="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DDDDDD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7D7D7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algn="ctr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kern="0">
                  <a:solidFill>
                    <a:srgbClr val="4D4D4D"/>
                  </a:solidFill>
                  <a:latin typeface="Arial" pitchFamily="34" charset="0"/>
                  <a:ea typeface="微软雅黑" pitchFamily="34" charset="-122"/>
                </a:endParaRPr>
              </a:p>
            </p:txBody>
          </p:sp>
          <p:sp>
            <p:nvSpPr>
              <p:cNvPr id="29" name="未知"/>
              <p:cNvSpPr>
                <a:spLocks/>
              </p:cNvSpPr>
              <p:nvPr/>
            </p:nvSpPr>
            <p:spPr bwMode="auto">
              <a:xfrm>
                <a:off x="2658696" y="3236913"/>
                <a:ext cx="965933" cy="517525"/>
              </a:xfrm>
              <a:custGeom>
                <a:avLst/>
                <a:gdLst>
                  <a:gd name="T0" fmla="*/ 729 w 1321"/>
                  <a:gd name="T1" fmla="*/ 203 h 712"/>
                  <a:gd name="T2" fmla="*/ 738 w 1321"/>
                  <a:gd name="T3" fmla="*/ 224 h 712"/>
                  <a:gd name="T4" fmla="*/ 740 w 1321"/>
                  <a:gd name="T5" fmla="*/ 244 h 712"/>
                  <a:gd name="T6" fmla="*/ 737 w 1321"/>
                  <a:gd name="T7" fmla="*/ 262 h 712"/>
                  <a:gd name="T8" fmla="*/ 727 w 1321"/>
                  <a:gd name="T9" fmla="*/ 279 h 712"/>
                  <a:gd name="T10" fmla="*/ 713 w 1321"/>
                  <a:gd name="T11" fmla="*/ 294 h 712"/>
                  <a:gd name="T12" fmla="*/ 694 w 1321"/>
                  <a:gd name="T13" fmla="*/ 306 h 712"/>
                  <a:gd name="T14" fmla="*/ 670 w 1321"/>
                  <a:gd name="T15" fmla="*/ 318 h 712"/>
                  <a:gd name="T16" fmla="*/ 643 w 1321"/>
                  <a:gd name="T17" fmla="*/ 329 h 712"/>
                  <a:gd name="T18" fmla="*/ 612 w 1321"/>
                  <a:gd name="T19" fmla="*/ 338 h 712"/>
                  <a:gd name="T20" fmla="*/ 578 w 1321"/>
                  <a:gd name="T21" fmla="*/ 346 h 712"/>
                  <a:gd name="T22" fmla="*/ 542 w 1321"/>
                  <a:gd name="T23" fmla="*/ 352 h 712"/>
                  <a:gd name="T24" fmla="*/ 502 w 1321"/>
                  <a:gd name="T25" fmla="*/ 357 h 712"/>
                  <a:gd name="T26" fmla="*/ 462 w 1321"/>
                  <a:gd name="T27" fmla="*/ 360 h 712"/>
                  <a:gd name="T28" fmla="*/ 445 w 1321"/>
                  <a:gd name="T29" fmla="*/ 361 h 712"/>
                  <a:gd name="T30" fmla="*/ 267 w 1321"/>
                  <a:gd name="T31" fmla="*/ 361 h 712"/>
                  <a:gd name="T32" fmla="*/ 264 w 1321"/>
                  <a:gd name="T33" fmla="*/ 361 h 712"/>
                  <a:gd name="T34" fmla="*/ 229 w 1321"/>
                  <a:gd name="T35" fmla="*/ 359 h 712"/>
                  <a:gd name="T36" fmla="*/ 195 w 1321"/>
                  <a:gd name="T37" fmla="*/ 357 h 712"/>
                  <a:gd name="T38" fmla="*/ 162 w 1321"/>
                  <a:gd name="T39" fmla="*/ 353 h 712"/>
                  <a:gd name="T40" fmla="*/ 132 w 1321"/>
                  <a:gd name="T41" fmla="*/ 349 h 712"/>
                  <a:gd name="T42" fmla="*/ 104 w 1321"/>
                  <a:gd name="T43" fmla="*/ 343 h 712"/>
                  <a:gd name="T44" fmla="*/ 79 w 1321"/>
                  <a:gd name="T45" fmla="*/ 336 h 712"/>
                  <a:gd name="T46" fmla="*/ 57 w 1321"/>
                  <a:gd name="T47" fmla="*/ 329 h 712"/>
                  <a:gd name="T48" fmla="*/ 38 w 1321"/>
                  <a:gd name="T49" fmla="*/ 319 h 712"/>
                  <a:gd name="T50" fmla="*/ 22 w 1321"/>
                  <a:gd name="T51" fmla="*/ 308 h 712"/>
                  <a:gd name="T52" fmla="*/ 10 w 1321"/>
                  <a:gd name="T53" fmla="*/ 296 h 712"/>
                  <a:gd name="T54" fmla="*/ 3 w 1321"/>
                  <a:gd name="T55" fmla="*/ 281 h 712"/>
                  <a:gd name="T56" fmla="*/ 0 w 1321"/>
                  <a:gd name="T57" fmla="*/ 266 h 712"/>
                  <a:gd name="T58" fmla="*/ 0 w 1321"/>
                  <a:gd name="T59" fmla="*/ 264 h 712"/>
                  <a:gd name="T60" fmla="*/ 2 w 1321"/>
                  <a:gd name="T61" fmla="*/ 247 h 712"/>
                  <a:gd name="T62" fmla="*/ 9 w 1321"/>
                  <a:gd name="T63" fmla="*/ 226 h 712"/>
                  <a:gd name="T64" fmla="*/ 29 w 1321"/>
                  <a:gd name="T65" fmla="*/ 188 h 712"/>
                  <a:gd name="T66" fmla="*/ 53 w 1321"/>
                  <a:gd name="T67" fmla="*/ 152 h 712"/>
                  <a:gd name="T68" fmla="*/ 82 w 1321"/>
                  <a:gd name="T69" fmla="*/ 119 h 712"/>
                  <a:gd name="T70" fmla="*/ 114 w 1321"/>
                  <a:gd name="T71" fmla="*/ 89 h 712"/>
                  <a:gd name="T72" fmla="*/ 151 w 1321"/>
                  <a:gd name="T73" fmla="*/ 63 h 712"/>
                  <a:gd name="T74" fmla="*/ 191 w 1321"/>
                  <a:gd name="T75" fmla="*/ 42 h 712"/>
                  <a:gd name="T76" fmla="*/ 232 w 1321"/>
                  <a:gd name="T77" fmla="*/ 24 h 712"/>
                  <a:gd name="T78" fmla="*/ 278 w 1321"/>
                  <a:gd name="T79" fmla="*/ 11 h 712"/>
                  <a:gd name="T80" fmla="*/ 325 w 1321"/>
                  <a:gd name="T81" fmla="*/ 3 h 712"/>
                  <a:gd name="T82" fmla="*/ 374 w 1321"/>
                  <a:gd name="T83" fmla="*/ 0 h 712"/>
                  <a:gd name="T84" fmla="*/ 374 w 1321"/>
                  <a:gd name="T85" fmla="*/ 0 h 712"/>
                  <a:gd name="T86" fmla="*/ 425 w 1321"/>
                  <a:gd name="T87" fmla="*/ 3 h 712"/>
                  <a:gd name="T88" fmla="*/ 474 w 1321"/>
                  <a:gd name="T89" fmla="*/ 12 h 712"/>
                  <a:gd name="T90" fmla="*/ 522 w 1321"/>
                  <a:gd name="T91" fmla="*/ 27 h 712"/>
                  <a:gd name="T92" fmla="*/ 566 w 1321"/>
                  <a:gd name="T93" fmla="*/ 46 h 712"/>
                  <a:gd name="T94" fmla="*/ 606 w 1321"/>
                  <a:gd name="T95" fmla="*/ 69 h 712"/>
                  <a:gd name="T96" fmla="*/ 644 w 1321"/>
                  <a:gd name="T97" fmla="*/ 98 h 712"/>
                  <a:gd name="T98" fmla="*/ 677 w 1321"/>
                  <a:gd name="T99" fmla="*/ 130 h 712"/>
                  <a:gd name="T100" fmla="*/ 705 w 1321"/>
                  <a:gd name="T101" fmla="*/ 165 h 712"/>
                  <a:gd name="T102" fmla="*/ 729 w 1321"/>
                  <a:gd name="T103" fmla="*/ 203 h 712"/>
                  <a:gd name="T104" fmla="*/ 729 w 1321"/>
                  <a:gd name="T105" fmla="*/ 203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itchFamily="34" charset="-122"/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2669456" y="3582871"/>
              <a:ext cx="910332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rgbClr val="4D4D4D"/>
                  </a:solidFill>
                  <a:latin typeface="微软雅黑" pitchFamily="34" charset="-122"/>
                  <a:ea typeface="微软雅黑" pitchFamily="34" charset="-122"/>
                </a:rPr>
                <a:t>文本</a:t>
              </a:r>
              <a:endParaRPr lang="zh-CN" altLang="en-US" dirty="0">
                <a:solidFill>
                  <a:srgbClr val="4D4D4D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983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71</Words>
  <Application>Microsoft Office PowerPoint</Application>
  <PresentationFormat>全屏显示(4:3)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2013-05-19T15:34:52Z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