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B1CC3-110F-4C37-9B19-431DD131EC07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1CB82-3E8A-4F11-8BB4-0C88A76294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78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913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53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46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1500832" y="1333439"/>
            <a:ext cx="6142336" cy="4191123"/>
            <a:chOff x="1500832" y="1333439"/>
            <a:chExt cx="6142336" cy="4191123"/>
          </a:xfrm>
        </p:grpSpPr>
        <p:pic>
          <p:nvPicPr>
            <p:cNvPr id="3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500832" y="4937208"/>
              <a:ext cx="6142336" cy="587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Ellipse 3"/>
            <p:cNvSpPr>
              <a:spLocks noChangeArrowheads="1"/>
            </p:cNvSpPr>
            <p:nvPr/>
          </p:nvSpPr>
          <p:spPr bwMode="gray">
            <a:xfrm>
              <a:off x="2824869" y="1333439"/>
              <a:ext cx="3494261" cy="3494262"/>
            </a:xfrm>
            <a:prstGeom prst="ellipse">
              <a:avLst/>
            </a:prstGeom>
            <a:gradFill rotWithShape="1">
              <a:gsLst>
                <a:gs pos="0">
                  <a:srgbClr val="CFCFCF"/>
                </a:gs>
                <a:gs pos="50000">
                  <a:srgbClr val="FFFFFF"/>
                </a:gs>
                <a:gs pos="100000">
                  <a:srgbClr val="CFCFCF"/>
                </a:gs>
              </a:gsLst>
              <a:lin ang="2700000" scaled="1"/>
            </a:gra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5" name="Pfeil nach unten 9"/>
            <p:cNvSpPr>
              <a:spLocks noChangeArrowheads="1"/>
            </p:cNvSpPr>
            <p:nvPr/>
          </p:nvSpPr>
          <p:spPr bwMode="gray">
            <a:xfrm rot="5400000">
              <a:off x="2763147" y="2649512"/>
              <a:ext cx="1164754" cy="864108"/>
            </a:xfrm>
            <a:prstGeom prst="downArrow">
              <a:avLst>
                <a:gd name="adj1" fmla="val 66602"/>
                <a:gd name="adj2" fmla="val 73778"/>
              </a:avLst>
            </a:prstGeom>
            <a:gradFill rotWithShape="1">
              <a:gsLst>
                <a:gs pos="0">
                  <a:srgbClr val="2676FF"/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6" name="Pfeil nach unten 22"/>
            <p:cNvSpPr>
              <a:spLocks noChangeArrowheads="1"/>
            </p:cNvSpPr>
            <p:nvPr/>
          </p:nvSpPr>
          <p:spPr bwMode="gray">
            <a:xfrm>
              <a:off x="3989622" y="3842140"/>
              <a:ext cx="1164754" cy="864108"/>
            </a:xfrm>
            <a:prstGeom prst="downArrow">
              <a:avLst>
                <a:gd name="adj1" fmla="val 66602"/>
                <a:gd name="adj2" fmla="val 73778"/>
              </a:avLst>
            </a:prstGeom>
            <a:gradFill rotWithShape="1">
              <a:gsLst>
                <a:gs pos="0">
                  <a:srgbClr val="2676FF"/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7" name="Pfeil nach unten 23"/>
            <p:cNvSpPr>
              <a:spLocks noChangeArrowheads="1"/>
            </p:cNvSpPr>
            <p:nvPr/>
          </p:nvSpPr>
          <p:spPr bwMode="gray">
            <a:xfrm rot="10800000">
              <a:off x="3989622" y="1492722"/>
              <a:ext cx="1164754" cy="864108"/>
            </a:xfrm>
            <a:prstGeom prst="downArrow">
              <a:avLst>
                <a:gd name="adj1" fmla="val 66602"/>
                <a:gd name="adj2" fmla="val 73778"/>
              </a:avLst>
            </a:prstGeom>
            <a:gradFill rotWithShape="1">
              <a:gsLst>
                <a:gs pos="0">
                  <a:srgbClr val="2676FF"/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2700000" scaled="1"/>
            </a:gradFill>
            <a:ln>
              <a:noFill/>
            </a:ln>
            <a:extLst/>
          </p:spPr>
          <p:txBody>
            <a:bodyPr rot="10800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8" name="Pfeil nach unten 24"/>
            <p:cNvSpPr>
              <a:spLocks noChangeArrowheads="1"/>
            </p:cNvSpPr>
            <p:nvPr/>
          </p:nvSpPr>
          <p:spPr bwMode="gray">
            <a:xfrm rot="16200000">
              <a:off x="5182251" y="2649512"/>
              <a:ext cx="1164754" cy="864108"/>
            </a:xfrm>
            <a:prstGeom prst="downArrow">
              <a:avLst>
                <a:gd name="adj1" fmla="val 66602"/>
                <a:gd name="adj2" fmla="val 73778"/>
              </a:avLst>
            </a:prstGeom>
            <a:gradFill rotWithShape="1">
              <a:gsLst>
                <a:gs pos="0">
                  <a:srgbClr val="2676FF"/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2824869" y="1942695"/>
              <a:ext cx="3472361" cy="2263803"/>
              <a:chOff x="3335" y="1861"/>
              <a:chExt cx="1744" cy="1137"/>
            </a:xfrm>
          </p:grpSpPr>
          <p:sp>
            <p:nvSpPr>
              <p:cNvPr id="10" name="Text Box 19"/>
              <p:cNvSpPr txBox="1">
                <a:spLocks noChangeArrowheads="1"/>
              </p:cNvSpPr>
              <p:nvPr/>
            </p:nvSpPr>
            <p:spPr bwMode="gray">
              <a:xfrm>
                <a:off x="3771" y="2368"/>
                <a:ext cx="862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8016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输入文本</a:t>
                </a:r>
                <a:r>
                  <a:rPr kumimoji="0" lang="en-US" altLang="zh-CN" sz="1600" b="0" i="0" u="none" strike="noStrike" kern="0" cap="none" spc="0" normalizeH="0" baseline="0" noProof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. </a:t>
                </a:r>
                <a:endParaRPr kumimoji="0" lang="en-US" altLang="zh-CN" sz="1600" b="0" i="0" u="none" strike="noStrike" kern="0" cap="none" spc="0" normalizeH="0" baseline="0" noProof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11" name="Text Box 19"/>
              <p:cNvSpPr txBox="1">
                <a:spLocks noChangeArrowheads="1"/>
              </p:cNvSpPr>
              <p:nvPr/>
            </p:nvSpPr>
            <p:spPr bwMode="gray">
              <a:xfrm>
                <a:off x="3915" y="1861"/>
                <a:ext cx="590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8016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1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文本</a:t>
                </a:r>
                <a:endParaRPr kumimoji="0" lang="en-US" altLang="zh-CN" sz="1600" b="0" i="0" u="none" strike="noStrike" kern="0" cap="none" spc="0" normalizeH="0" baseline="0" noProof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12" name="Text Box 19"/>
              <p:cNvSpPr txBox="1">
                <a:spLocks noChangeArrowheads="1"/>
              </p:cNvSpPr>
              <p:nvPr/>
            </p:nvSpPr>
            <p:spPr bwMode="gray">
              <a:xfrm>
                <a:off x="3922" y="2874"/>
                <a:ext cx="590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8016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1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文本</a:t>
                </a:r>
                <a:endParaRPr kumimoji="0" lang="en-US" altLang="zh-CN" sz="1600" b="0" i="0" u="none" strike="noStrike" kern="0" cap="none" spc="0" normalizeH="0" baseline="0" noProof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/>
            </p:nvSpPr>
            <p:spPr bwMode="gray">
              <a:xfrm>
                <a:off x="4489" y="2348"/>
                <a:ext cx="590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8016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1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文本</a:t>
                </a:r>
                <a:endParaRPr kumimoji="0" lang="en-US" altLang="zh-CN" sz="1600" b="0" i="0" u="none" strike="noStrike" kern="0" cap="none" spc="0" normalizeH="0" baseline="0" noProof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14" name="Text Box 19"/>
              <p:cNvSpPr txBox="1">
                <a:spLocks noChangeArrowheads="1"/>
              </p:cNvSpPr>
              <p:nvPr/>
            </p:nvSpPr>
            <p:spPr bwMode="gray">
              <a:xfrm>
                <a:off x="3335" y="2349"/>
                <a:ext cx="590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8016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1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文本</a:t>
                </a:r>
                <a:endParaRPr kumimoji="0" lang="en-US" altLang="zh-CN" sz="1600" b="0" i="0" u="none" strike="noStrike" kern="0" cap="none" spc="0" normalizeH="0" baseline="0" noProof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129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24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