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82E939-161C-428C-B63D-708991B8FB71}" type="datetimeFigureOut">
              <a:rPr lang="zh-CN" altLang="en-US" smtClean="0"/>
              <a:t>2013/5/19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75389-5E6F-4674-9466-D2E30650EBEC}" type="slidenum">
              <a:rPr lang="zh-CN" altLang="en-US" smtClean="0"/>
              <a:t>‹#›</a:t>
            </a:fld>
            <a:endParaRPr lang="zh-CN" altLang="en-US"/>
          </a:p>
        </p:txBody>
      </p:sp>
    </p:spTree>
    <p:extLst>
      <p:ext uri="{BB962C8B-B14F-4D97-AF65-F5344CB8AC3E}">
        <p14:creationId xmlns:p14="http://schemas.microsoft.com/office/powerpoint/2010/main" val="245490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p:txBody>
      </p:sp>
      <p:sp>
        <p:nvSpPr>
          <p:cNvPr id="4" name="灯片编号占位符 3"/>
          <p:cNvSpPr>
            <a:spLocks noGrp="1"/>
          </p:cNvSpPr>
          <p:nvPr>
            <p:ph type="sldNum" sz="quarter" idx="10"/>
          </p:nvPr>
        </p:nvSpPr>
        <p:spPr/>
        <p:txBody>
          <a:bodyPr/>
          <a:lstStyle/>
          <a:p>
            <a:fld id="{0A3D8186-F5B0-452D-B02B-CF1A72D8DA10}" type="slidenum">
              <a:rPr lang="zh-CN" altLang="en-US" smtClean="0"/>
              <a:pPr/>
              <a:t>1</a:t>
            </a:fld>
            <a:endParaRPr lang="zh-CN" altLang="en-US"/>
          </a:p>
        </p:txBody>
      </p:sp>
    </p:spTree>
    <p:extLst>
      <p:ext uri="{BB962C8B-B14F-4D97-AF65-F5344CB8AC3E}">
        <p14:creationId xmlns:p14="http://schemas.microsoft.com/office/powerpoint/2010/main" val="3125544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F01B59-8D05-403E-8150-EA3F4509F958}" type="datetimeFigureOut">
              <a:rPr lang="en-US" smtClean="0">
                <a:solidFill>
                  <a:prstClr val="black">
                    <a:tint val="75000"/>
                  </a:prstClr>
                </a:solidFill>
              </a:rPr>
              <a:pPr/>
              <a:t>5/19/2013</a:t>
            </a:fld>
            <a:endParaRPr 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en-US" dirty="0">
              <a:solidFill>
                <a:prstClr val="black">
                  <a:tint val="75000"/>
                </a:prstClr>
              </a:solidFill>
            </a:endParaRPr>
          </a:p>
        </p:txBody>
      </p:sp>
      <p:sp>
        <p:nvSpPr>
          <p:cNvPr id="4" name="灯片编号占位符 3"/>
          <p:cNvSpPr>
            <a:spLocks noGrp="1"/>
          </p:cNvSpPr>
          <p:nvPr>
            <p:ph type="sldNum" sz="quarter" idx="12"/>
          </p:nvPr>
        </p:nvSpPr>
        <p:spPr/>
        <p:txBody>
          <a:body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74968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01B59-8D05-403E-8150-EA3F4509F958}" type="datetimeFigureOut">
              <a:rPr lang="en-US" smtClean="0">
                <a:solidFill>
                  <a:prstClr val="black">
                    <a:tint val="75000"/>
                  </a:prstClr>
                </a:solidFill>
              </a:rPr>
              <a:pPr/>
              <a:t>5/19/2013</a:t>
            </a:fld>
            <a:endParaRPr lang="en-US" dirty="0">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112846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gray">
          <a:xfrm>
            <a:off x="2373313" y="3051056"/>
            <a:ext cx="4041775" cy="733663"/>
          </a:xfrm>
          <a:prstGeom prst="diamond">
            <a:avLst/>
          </a:prstGeom>
          <a:noFill/>
          <a:ln w="57150" algn="ctr">
            <a:solidFill>
              <a:srgbClr val="808080"/>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dirty="0">
              <a:latin typeface="微软雅黑" pitchFamily="34" charset="-122"/>
              <a:ea typeface="微软雅黑" pitchFamily="34" charset="-122"/>
            </a:endParaRPr>
          </a:p>
        </p:txBody>
      </p:sp>
      <p:sp>
        <p:nvSpPr>
          <p:cNvPr id="3" name="Oval 5"/>
          <p:cNvSpPr>
            <a:spLocks noChangeArrowheads="1"/>
          </p:cNvSpPr>
          <p:nvPr/>
        </p:nvSpPr>
        <p:spPr bwMode="ltGray">
          <a:xfrm>
            <a:off x="3789405" y="1281907"/>
            <a:ext cx="1339892" cy="1352550"/>
          </a:xfrm>
          <a:prstGeom prst="ellipse">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nvGrpSpPr>
          <p:cNvPr id="4" name="Group 6"/>
          <p:cNvGrpSpPr>
            <a:grpSpLocks/>
          </p:cNvGrpSpPr>
          <p:nvPr/>
        </p:nvGrpSpPr>
        <p:grpSpPr bwMode="auto">
          <a:xfrm rot="10082854">
            <a:off x="3630613" y="2261521"/>
            <a:ext cx="1215221" cy="311218"/>
            <a:chOff x="2598" y="1026"/>
            <a:chExt cx="957" cy="242"/>
          </a:xfrm>
        </p:grpSpPr>
        <p:grpSp>
          <p:nvGrpSpPr>
            <p:cNvPr id="5" name="Group 7"/>
            <p:cNvGrpSpPr>
              <a:grpSpLocks/>
            </p:cNvGrpSpPr>
            <p:nvPr/>
          </p:nvGrpSpPr>
          <p:grpSpPr bwMode="auto">
            <a:xfrm rot="-9970459" flipH="1" flipV="1">
              <a:off x="2598" y="1026"/>
              <a:ext cx="957" cy="242"/>
              <a:chOff x="2532" y="1051"/>
              <a:chExt cx="893" cy="246"/>
            </a:xfrm>
          </p:grpSpPr>
          <p:grpSp>
            <p:nvGrpSpPr>
              <p:cNvPr id="17" name="Group 8"/>
              <p:cNvGrpSpPr>
                <a:grpSpLocks/>
              </p:cNvGrpSpPr>
              <p:nvPr/>
            </p:nvGrpSpPr>
            <p:grpSpPr bwMode="auto">
              <a:xfrm>
                <a:off x="2532" y="1051"/>
                <a:ext cx="743" cy="185"/>
                <a:chOff x="1565" y="2568"/>
                <a:chExt cx="1118" cy="279"/>
              </a:xfrm>
            </p:grpSpPr>
            <p:sp>
              <p:nvSpPr>
                <p:cNvPr id="23" name="AutoShape 9"/>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4" name="AutoShape 10"/>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5" name="AutoShape 11"/>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6" name="AutoShape 12"/>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8" name="Group 13"/>
              <p:cNvGrpSpPr>
                <a:grpSpLocks/>
              </p:cNvGrpSpPr>
              <p:nvPr/>
            </p:nvGrpSpPr>
            <p:grpSpPr bwMode="auto">
              <a:xfrm rot="1353540">
                <a:off x="2682" y="1111"/>
                <a:ext cx="743" cy="186"/>
                <a:chOff x="1565" y="2568"/>
                <a:chExt cx="1118" cy="279"/>
              </a:xfrm>
            </p:grpSpPr>
            <p:sp>
              <p:nvSpPr>
                <p:cNvPr id="19" name="AutoShape 14"/>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0" name="AutoShape 15"/>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1" name="AutoShape 16"/>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2" name="AutoShape 17"/>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6" name="Group 18"/>
            <p:cNvGrpSpPr>
              <a:grpSpLocks/>
            </p:cNvGrpSpPr>
            <p:nvPr/>
          </p:nvGrpSpPr>
          <p:grpSpPr bwMode="auto">
            <a:xfrm rot="-9970459" flipH="1" flipV="1">
              <a:off x="2688" y="1056"/>
              <a:ext cx="784" cy="198"/>
              <a:chOff x="2532" y="1051"/>
              <a:chExt cx="893" cy="246"/>
            </a:xfrm>
          </p:grpSpPr>
          <p:grpSp>
            <p:nvGrpSpPr>
              <p:cNvPr id="7" name="Group 19"/>
              <p:cNvGrpSpPr>
                <a:grpSpLocks/>
              </p:cNvGrpSpPr>
              <p:nvPr/>
            </p:nvGrpSpPr>
            <p:grpSpPr bwMode="auto">
              <a:xfrm>
                <a:off x="2532" y="1051"/>
                <a:ext cx="743" cy="185"/>
                <a:chOff x="1565" y="2568"/>
                <a:chExt cx="1118" cy="279"/>
              </a:xfrm>
            </p:grpSpPr>
            <p:sp>
              <p:nvSpPr>
                <p:cNvPr id="13" name="AutoShape 20"/>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4" name="AutoShape 21"/>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5" name="AutoShape 22"/>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6" name="AutoShape 23"/>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8" name="Group 24"/>
              <p:cNvGrpSpPr>
                <a:grpSpLocks/>
              </p:cNvGrpSpPr>
              <p:nvPr/>
            </p:nvGrpSpPr>
            <p:grpSpPr bwMode="auto">
              <a:xfrm rot="1353540">
                <a:off x="2682" y="1111"/>
                <a:ext cx="743" cy="186"/>
                <a:chOff x="1565" y="2568"/>
                <a:chExt cx="1118" cy="279"/>
              </a:xfrm>
            </p:grpSpPr>
            <p:sp>
              <p:nvSpPr>
                <p:cNvPr id="9" name="AutoShape 25"/>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0" name="AutoShape 26"/>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1" name="AutoShape 27"/>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2" name="AutoShape 28"/>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grpSp>
        <p:nvGrpSpPr>
          <p:cNvPr id="27" name="Group 29"/>
          <p:cNvGrpSpPr>
            <a:grpSpLocks/>
          </p:cNvGrpSpPr>
          <p:nvPr/>
        </p:nvGrpSpPr>
        <p:grpSpPr bwMode="auto">
          <a:xfrm>
            <a:off x="4187042" y="1405344"/>
            <a:ext cx="1215221" cy="311218"/>
            <a:chOff x="2598" y="1026"/>
            <a:chExt cx="957" cy="242"/>
          </a:xfrm>
        </p:grpSpPr>
        <p:grpSp>
          <p:nvGrpSpPr>
            <p:cNvPr id="28" name="Group 30"/>
            <p:cNvGrpSpPr>
              <a:grpSpLocks/>
            </p:cNvGrpSpPr>
            <p:nvPr/>
          </p:nvGrpSpPr>
          <p:grpSpPr bwMode="auto">
            <a:xfrm rot="-9970459" flipH="1" flipV="1">
              <a:off x="2598" y="1026"/>
              <a:ext cx="957" cy="242"/>
              <a:chOff x="2532" y="1051"/>
              <a:chExt cx="893" cy="246"/>
            </a:xfrm>
          </p:grpSpPr>
          <p:grpSp>
            <p:nvGrpSpPr>
              <p:cNvPr id="40" name="Group 31"/>
              <p:cNvGrpSpPr>
                <a:grpSpLocks/>
              </p:cNvGrpSpPr>
              <p:nvPr/>
            </p:nvGrpSpPr>
            <p:grpSpPr bwMode="auto">
              <a:xfrm>
                <a:off x="2532" y="1051"/>
                <a:ext cx="743" cy="185"/>
                <a:chOff x="1565" y="2568"/>
                <a:chExt cx="1118" cy="279"/>
              </a:xfrm>
            </p:grpSpPr>
            <p:sp>
              <p:nvSpPr>
                <p:cNvPr id="46" name="AutoShape 32"/>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47" name="AutoShape 33"/>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48" name="AutoShape 34"/>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49" name="AutoShape 35"/>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41" name="Group 36"/>
              <p:cNvGrpSpPr>
                <a:grpSpLocks/>
              </p:cNvGrpSpPr>
              <p:nvPr/>
            </p:nvGrpSpPr>
            <p:grpSpPr bwMode="auto">
              <a:xfrm rot="1353540">
                <a:off x="2682" y="1111"/>
                <a:ext cx="743" cy="186"/>
                <a:chOff x="1565" y="2568"/>
                <a:chExt cx="1118" cy="279"/>
              </a:xfrm>
            </p:grpSpPr>
            <p:sp>
              <p:nvSpPr>
                <p:cNvPr id="42" name="AutoShape 37"/>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43" name="AutoShape 38"/>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44" name="AutoShape 39"/>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45" name="AutoShape 40"/>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29" name="Group 41"/>
            <p:cNvGrpSpPr>
              <a:grpSpLocks/>
            </p:cNvGrpSpPr>
            <p:nvPr/>
          </p:nvGrpSpPr>
          <p:grpSpPr bwMode="auto">
            <a:xfrm rot="-9970459" flipH="1" flipV="1">
              <a:off x="2688" y="1056"/>
              <a:ext cx="784" cy="198"/>
              <a:chOff x="2532" y="1051"/>
              <a:chExt cx="893" cy="246"/>
            </a:xfrm>
          </p:grpSpPr>
          <p:grpSp>
            <p:nvGrpSpPr>
              <p:cNvPr id="30" name="Group 42"/>
              <p:cNvGrpSpPr>
                <a:grpSpLocks/>
              </p:cNvGrpSpPr>
              <p:nvPr/>
            </p:nvGrpSpPr>
            <p:grpSpPr bwMode="auto">
              <a:xfrm>
                <a:off x="2532" y="1051"/>
                <a:ext cx="743" cy="185"/>
                <a:chOff x="1565" y="2568"/>
                <a:chExt cx="1118" cy="279"/>
              </a:xfrm>
            </p:grpSpPr>
            <p:sp>
              <p:nvSpPr>
                <p:cNvPr id="36" name="AutoShape 43"/>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37" name="AutoShape 44"/>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38" name="AutoShape 45"/>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39" name="AutoShape 46"/>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31" name="Group 47"/>
              <p:cNvGrpSpPr>
                <a:grpSpLocks/>
              </p:cNvGrpSpPr>
              <p:nvPr/>
            </p:nvGrpSpPr>
            <p:grpSpPr bwMode="auto">
              <a:xfrm rot="1353540">
                <a:off x="2682" y="1111"/>
                <a:ext cx="743" cy="186"/>
                <a:chOff x="1565" y="2568"/>
                <a:chExt cx="1118" cy="279"/>
              </a:xfrm>
            </p:grpSpPr>
            <p:sp>
              <p:nvSpPr>
                <p:cNvPr id="32" name="AutoShape 48"/>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33" name="AutoShape 49"/>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34" name="AutoShape 50"/>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35" name="AutoShape 51"/>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sp>
        <p:nvSpPr>
          <p:cNvPr id="50" name="Oval 53"/>
          <p:cNvSpPr>
            <a:spLocks noChangeArrowheads="1"/>
          </p:cNvSpPr>
          <p:nvPr/>
        </p:nvSpPr>
        <p:spPr bwMode="ltGray">
          <a:xfrm>
            <a:off x="5324518" y="2707482"/>
            <a:ext cx="1343349" cy="1352550"/>
          </a:xfrm>
          <a:prstGeom prst="ellipse">
            <a:avLst/>
          </a:prstGeom>
          <a:gradFill>
            <a:gsLst>
              <a:gs pos="33000">
                <a:srgbClr val="2676FF">
                  <a:lumMod val="20000"/>
                  <a:lumOff val="80000"/>
                </a:srgbClr>
              </a:gs>
              <a:gs pos="100000">
                <a:srgbClr val="2676FF">
                  <a:lumMod val="60000"/>
                  <a:lumOff val="40000"/>
                </a:srgbClr>
              </a:gs>
            </a:gsLst>
            <a:lin ang="5400000" scaled="0"/>
          </a:gra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a:extLst/>
        </p:spPr>
        <p:txBody>
          <a:bodyPr lIns="0" rIns="0" anchor="ctr"/>
          <a:lstStyle/>
          <a:p>
            <a:pPr marL="182563" marR="0" lvl="0" indent="-182563" defTabSz="914400" eaLnBrk="1" fontAlgn="base" latinLnBrk="0" hangingPunct="1">
              <a:lnSpc>
                <a:spcPct val="120000"/>
              </a:lnSpc>
              <a:spcBef>
                <a:spcPts val="600"/>
              </a:spcBef>
              <a:spcAft>
                <a:spcPts val="600"/>
              </a:spcAft>
              <a:buClrTx/>
              <a:buSzTx/>
              <a:buFont typeface="Arial" pitchFamily="34" charset="0"/>
              <a:buChar char="•"/>
              <a:tabLst/>
              <a:defRPr/>
            </a:pPr>
            <a:endParaRPr kumimoji="0" lang="zh-CN" altLang="en-US" sz="1400" b="0" i="0" u="none" strike="noStrike" kern="0" cap="none" spc="0" normalizeH="0" baseline="0" noProof="0">
              <a:ln>
                <a:noFill/>
              </a:ln>
              <a:solidFill>
                <a:prstClr val="white"/>
              </a:solidFill>
              <a:effectLst/>
              <a:uLnTx/>
              <a:uFillTx/>
              <a:latin typeface="微软雅黑" pitchFamily="34" charset="-122"/>
              <a:ea typeface="微软雅黑" pitchFamily="34" charset="-122"/>
              <a:cs typeface="+mn-cs"/>
            </a:endParaRPr>
          </a:p>
        </p:txBody>
      </p:sp>
      <p:grpSp>
        <p:nvGrpSpPr>
          <p:cNvPr id="51" name="Group 54"/>
          <p:cNvGrpSpPr>
            <a:grpSpLocks/>
          </p:cNvGrpSpPr>
          <p:nvPr/>
        </p:nvGrpSpPr>
        <p:grpSpPr bwMode="auto">
          <a:xfrm rot="10082854">
            <a:off x="5187951" y="3692705"/>
            <a:ext cx="1215973" cy="310916"/>
            <a:chOff x="2598" y="1026"/>
            <a:chExt cx="957" cy="242"/>
          </a:xfrm>
        </p:grpSpPr>
        <p:grpSp>
          <p:nvGrpSpPr>
            <p:cNvPr id="52" name="Group 55"/>
            <p:cNvGrpSpPr>
              <a:grpSpLocks/>
            </p:cNvGrpSpPr>
            <p:nvPr/>
          </p:nvGrpSpPr>
          <p:grpSpPr bwMode="auto">
            <a:xfrm rot="-9970459" flipH="1" flipV="1">
              <a:off x="2598" y="1026"/>
              <a:ext cx="957" cy="242"/>
              <a:chOff x="2532" y="1051"/>
              <a:chExt cx="893" cy="246"/>
            </a:xfrm>
          </p:grpSpPr>
          <p:grpSp>
            <p:nvGrpSpPr>
              <p:cNvPr id="64" name="Group 56"/>
              <p:cNvGrpSpPr>
                <a:grpSpLocks/>
              </p:cNvGrpSpPr>
              <p:nvPr/>
            </p:nvGrpSpPr>
            <p:grpSpPr bwMode="auto">
              <a:xfrm>
                <a:off x="2532" y="1051"/>
                <a:ext cx="743" cy="185"/>
                <a:chOff x="1565" y="2568"/>
                <a:chExt cx="1118" cy="279"/>
              </a:xfrm>
            </p:grpSpPr>
            <p:sp>
              <p:nvSpPr>
                <p:cNvPr id="70" name="AutoShape 57"/>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71" name="AutoShape 58"/>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72" name="AutoShape 59"/>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73" name="AutoShape 60"/>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65" name="Group 61"/>
              <p:cNvGrpSpPr>
                <a:grpSpLocks/>
              </p:cNvGrpSpPr>
              <p:nvPr/>
            </p:nvGrpSpPr>
            <p:grpSpPr bwMode="auto">
              <a:xfrm rot="1353540">
                <a:off x="2682" y="1111"/>
                <a:ext cx="743" cy="186"/>
                <a:chOff x="1565" y="2568"/>
                <a:chExt cx="1118" cy="279"/>
              </a:xfrm>
            </p:grpSpPr>
            <p:sp>
              <p:nvSpPr>
                <p:cNvPr id="66" name="AutoShape 62"/>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67" name="AutoShape 63"/>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68" name="AutoShape 64"/>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69" name="AutoShape 65"/>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53" name="Group 66"/>
            <p:cNvGrpSpPr>
              <a:grpSpLocks/>
            </p:cNvGrpSpPr>
            <p:nvPr/>
          </p:nvGrpSpPr>
          <p:grpSpPr bwMode="auto">
            <a:xfrm rot="-9970459" flipH="1" flipV="1">
              <a:off x="2688" y="1056"/>
              <a:ext cx="784" cy="198"/>
              <a:chOff x="2532" y="1051"/>
              <a:chExt cx="893" cy="246"/>
            </a:xfrm>
          </p:grpSpPr>
          <p:grpSp>
            <p:nvGrpSpPr>
              <p:cNvPr id="54" name="Group 67"/>
              <p:cNvGrpSpPr>
                <a:grpSpLocks/>
              </p:cNvGrpSpPr>
              <p:nvPr/>
            </p:nvGrpSpPr>
            <p:grpSpPr bwMode="auto">
              <a:xfrm>
                <a:off x="2532" y="1051"/>
                <a:ext cx="743" cy="185"/>
                <a:chOff x="1565" y="2568"/>
                <a:chExt cx="1118" cy="279"/>
              </a:xfrm>
            </p:grpSpPr>
            <p:sp>
              <p:nvSpPr>
                <p:cNvPr id="60" name="AutoShape 68"/>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61" name="AutoShape 69"/>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62" name="AutoShape 70"/>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63" name="AutoShape 71"/>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55" name="Group 72"/>
              <p:cNvGrpSpPr>
                <a:grpSpLocks/>
              </p:cNvGrpSpPr>
              <p:nvPr/>
            </p:nvGrpSpPr>
            <p:grpSpPr bwMode="auto">
              <a:xfrm rot="1353540">
                <a:off x="2682" y="1111"/>
                <a:ext cx="743" cy="186"/>
                <a:chOff x="1565" y="2568"/>
                <a:chExt cx="1118" cy="279"/>
              </a:xfrm>
            </p:grpSpPr>
            <p:sp>
              <p:nvSpPr>
                <p:cNvPr id="56" name="AutoShape 73"/>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57" name="AutoShape 74"/>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58" name="AutoShape 75"/>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59" name="AutoShape 76"/>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grpSp>
        <p:nvGrpSpPr>
          <p:cNvPr id="74" name="Group 77"/>
          <p:cNvGrpSpPr>
            <a:grpSpLocks/>
          </p:cNvGrpSpPr>
          <p:nvPr/>
        </p:nvGrpSpPr>
        <p:grpSpPr bwMode="auto">
          <a:xfrm rot="344040">
            <a:off x="5747351" y="2854413"/>
            <a:ext cx="1218600" cy="310916"/>
            <a:chOff x="2598" y="1026"/>
            <a:chExt cx="957" cy="242"/>
          </a:xfrm>
        </p:grpSpPr>
        <p:grpSp>
          <p:nvGrpSpPr>
            <p:cNvPr id="75" name="Group 78"/>
            <p:cNvGrpSpPr>
              <a:grpSpLocks/>
            </p:cNvGrpSpPr>
            <p:nvPr/>
          </p:nvGrpSpPr>
          <p:grpSpPr bwMode="auto">
            <a:xfrm rot="-9970459" flipH="1" flipV="1">
              <a:off x="2598" y="1026"/>
              <a:ext cx="957" cy="242"/>
              <a:chOff x="2532" y="1051"/>
              <a:chExt cx="893" cy="246"/>
            </a:xfrm>
          </p:grpSpPr>
          <p:grpSp>
            <p:nvGrpSpPr>
              <p:cNvPr id="87" name="Group 79"/>
              <p:cNvGrpSpPr>
                <a:grpSpLocks/>
              </p:cNvGrpSpPr>
              <p:nvPr/>
            </p:nvGrpSpPr>
            <p:grpSpPr bwMode="auto">
              <a:xfrm>
                <a:off x="2532" y="1051"/>
                <a:ext cx="743" cy="185"/>
                <a:chOff x="1565" y="2568"/>
                <a:chExt cx="1118" cy="279"/>
              </a:xfrm>
            </p:grpSpPr>
            <p:sp>
              <p:nvSpPr>
                <p:cNvPr id="93" name="AutoShape 80"/>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94" name="AutoShape 81"/>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95" name="AutoShape 82"/>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96" name="AutoShape 83"/>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88" name="Group 84"/>
              <p:cNvGrpSpPr>
                <a:grpSpLocks/>
              </p:cNvGrpSpPr>
              <p:nvPr/>
            </p:nvGrpSpPr>
            <p:grpSpPr bwMode="auto">
              <a:xfrm rot="1353540">
                <a:off x="2682" y="1111"/>
                <a:ext cx="743" cy="186"/>
                <a:chOff x="1565" y="2568"/>
                <a:chExt cx="1118" cy="279"/>
              </a:xfrm>
            </p:grpSpPr>
            <p:sp>
              <p:nvSpPr>
                <p:cNvPr id="89" name="AutoShape 85"/>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90" name="AutoShape 86"/>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91" name="AutoShape 87"/>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92" name="AutoShape 88"/>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76" name="Group 89"/>
            <p:cNvGrpSpPr>
              <a:grpSpLocks/>
            </p:cNvGrpSpPr>
            <p:nvPr/>
          </p:nvGrpSpPr>
          <p:grpSpPr bwMode="auto">
            <a:xfrm rot="-9970459" flipH="1" flipV="1">
              <a:off x="2688" y="1056"/>
              <a:ext cx="784" cy="198"/>
              <a:chOff x="2532" y="1051"/>
              <a:chExt cx="893" cy="246"/>
            </a:xfrm>
          </p:grpSpPr>
          <p:grpSp>
            <p:nvGrpSpPr>
              <p:cNvPr id="77" name="Group 90"/>
              <p:cNvGrpSpPr>
                <a:grpSpLocks/>
              </p:cNvGrpSpPr>
              <p:nvPr/>
            </p:nvGrpSpPr>
            <p:grpSpPr bwMode="auto">
              <a:xfrm>
                <a:off x="2532" y="1051"/>
                <a:ext cx="743" cy="185"/>
                <a:chOff x="1565" y="2568"/>
                <a:chExt cx="1118" cy="279"/>
              </a:xfrm>
            </p:grpSpPr>
            <p:sp>
              <p:nvSpPr>
                <p:cNvPr id="83" name="AutoShape 91"/>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84" name="AutoShape 92"/>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85" name="AutoShape 93"/>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86" name="AutoShape 94"/>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78" name="Group 95"/>
              <p:cNvGrpSpPr>
                <a:grpSpLocks/>
              </p:cNvGrpSpPr>
              <p:nvPr/>
            </p:nvGrpSpPr>
            <p:grpSpPr bwMode="auto">
              <a:xfrm rot="1353540">
                <a:off x="2682" y="1111"/>
                <a:ext cx="743" cy="186"/>
                <a:chOff x="1565" y="2568"/>
                <a:chExt cx="1118" cy="279"/>
              </a:xfrm>
            </p:grpSpPr>
            <p:sp>
              <p:nvSpPr>
                <p:cNvPr id="79" name="AutoShape 96"/>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80" name="AutoShape 97"/>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81" name="AutoShape 98"/>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82" name="AutoShape 99"/>
                <p:cNvSpPr>
                  <a:spLocks noChangeArrowheads="1"/>
                </p:cNvSpPr>
                <p:nvPr/>
              </p:nvSpPr>
              <p:spPr bwMode="lt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sp>
        <p:nvSpPr>
          <p:cNvPr id="97" name="Oval 101"/>
          <p:cNvSpPr>
            <a:spLocks noChangeArrowheads="1"/>
          </p:cNvSpPr>
          <p:nvPr/>
        </p:nvSpPr>
        <p:spPr bwMode="gray">
          <a:xfrm>
            <a:off x="2177796" y="2696369"/>
            <a:ext cx="1342861" cy="1352550"/>
          </a:xfrm>
          <a:prstGeom prst="ellipse">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nvGrpSpPr>
          <p:cNvPr id="98" name="Group 102"/>
          <p:cNvGrpSpPr>
            <a:grpSpLocks/>
          </p:cNvGrpSpPr>
          <p:nvPr/>
        </p:nvGrpSpPr>
        <p:grpSpPr bwMode="auto">
          <a:xfrm rot="10082854">
            <a:off x="2024063" y="3679922"/>
            <a:ext cx="1219350" cy="309905"/>
            <a:chOff x="2598" y="1026"/>
            <a:chExt cx="957" cy="242"/>
          </a:xfrm>
        </p:grpSpPr>
        <p:grpSp>
          <p:nvGrpSpPr>
            <p:cNvPr id="99" name="Group 103"/>
            <p:cNvGrpSpPr>
              <a:grpSpLocks/>
            </p:cNvGrpSpPr>
            <p:nvPr/>
          </p:nvGrpSpPr>
          <p:grpSpPr bwMode="auto">
            <a:xfrm rot="-9970459" flipH="1" flipV="1">
              <a:off x="2598" y="1026"/>
              <a:ext cx="957" cy="242"/>
              <a:chOff x="2532" y="1051"/>
              <a:chExt cx="893" cy="246"/>
            </a:xfrm>
          </p:grpSpPr>
          <p:grpSp>
            <p:nvGrpSpPr>
              <p:cNvPr id="111" name="Group 104"/>
              <p:cNvGrpSpPr>
                <a:grpSpLocks/>
              </p:cNvGrpSpPr>
              <p:nvPr/>
            </p:nvGrpSpPr>
            <p:grpSpPr bwMode="auto">
              <a:xfrm>
                <a:off x="2532" y="1051"/>
                <a:ext cx="743" cy="185"/>
                <a:chOff x="1565" y="2568"/>
                <a:chExt cx="1118" cy="279"/>
              </a:xfrm>
            </p:grpSpPr>
            <p:sp>
              <p:nvSpPr>
                <p:cNvPr id="117" name="AutoShape 105"/>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18" name="AutoShape 106"/>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19" name="AutoShape 107"/>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20" name="AutoShape 108"/>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12" name="Group 109"/>
              <p:cNvGrpSpPr>
                <a:grpSpLocks/>
              </p:cNvGrpSpPr>
              <p:nvPr/>
            </p:nvGrpSpPr>
            <p:grpSpPr bwMode="auto">
              <a:xfrm rot="1353540">
                <a:off x="2682" y="1111"/>
                <a:ext cx="743" cy="186"/>
                <a:chOff x="1565" y="2568"/>
                <a:chExt cx="1118" cy="279"/>
              </a:xfrm>
            </p:grpSpPr>
            <p:sp>
              <p:nvSpPr>
                <p:cNvPr id="113" name="AutoShape 110"/>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14" name="AutoShape 111"/>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15" name="AutoShape 112"/>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16" name="AutoShape 113"/>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100" name="Group 114"/>
            <p:cNvGrpSpPr>
              <a:grpSpLocks/>
            </p:cNvGrpSpPr>
            <p:nvPr/>
          </p:nvGrpSpPr>
          <p:grpSpPr bwMode="auto">
            <a:xfrm rot="-9970459" flipH="1" flipV="1">
              <a:off x="2688" y="1056"/>
              <a:ext cx="784" cy="198"/>
              <a:chOff x="2532" y="1051"/>
              <a:chExt cx="893" cy="246"/>
            </a:xfrm>
          </p:grpSpPr>
          <p:grpSp>
            <p:nvGrpSpPr>
              <p:cNvPr id="101" name="Group 115"/>
              <p:cNvGrpSpPr>
                <a:grpSpLocks/>
              </p:cNvGrpSpPr>
              <p:nvPr/>
            </p:nvGrpSpPr>
            <p:grpSpPr bwMode="auto">
              <a:xfrm>
                <a:off x="2532" y="1051"/>
                <a:ext cx="743" cy="185"/>
                <a:chOff x="1565" y="2568"/>
                <a:chExt cx="1118" cy="279"/>
              </a:xfrm>
            </p:grpSpPr>
            <p:sp>
              <p:nvSpPr>
                <p:cNvPr id="107" name="AutoShape 116"/>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08" name="AutoShape 117"/>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09" name="AutoShape 118"/>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10" name="AutoShape 119"/>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02" name="Group 120"/>
              <p:cNvGrpSpPr>
                <a:grpSpLocks/>
              </p:cNvGrpSpPr>
              <p:nvPr/>
            </p:nvGrpSpPr>
            <p:grpSpPr bwMode="auto">
              <a:xfrm rot="1353540">
                <a:off x="2682" y="1111"/>
                <a:ext cx="743" cy="186"/>
                <a:chOff x="1565" y="2568"/>
                <a:chExt cx="1118" cy="279"/>
              </a:xfrm>
            </p:grpSpPr>
            <p:sp>
              <p:nvSpPr>
                <p:cNvPr id="103" name="AutoShape 121"/>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04" name="AutoShape 122"/>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05" name="AutoShape 123"/>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06" name="AutoShape 124"/>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grpSp>
        <p:nvGrpSpPr>
          <p:cNvPr id="121" name="Group 125"/>
          <p:cNvGrpSpPr>
            <a:grpSpLocks/>
          </p:cNvGrpSpPr>
          <p:nvPr/>
        </p:nvGrpSpPr>
        <p:grpSpPr bwMode="auto">
          <a:xfrm rot="21367855">
            <a:off x="2552273" y="2810614"/>
            <a:ext cx="1256140" cy="340107"/>
            <a:chOff x="1824" y="2448"/>
            <a:chExt cx="987" cy="266"/>
          </a:xfrm>
        </p:grpSpPr>
        <p:grpSp>
          <p:nvGrpSpPr>
            <p:cNvPr id="122" name="Group 126"/>
            <p:cNvGrpSpPr>
              <a:grpSpLocks/>
            </p:cNvGrpSpPr>
            <p:nvPr/>
          </p:nvGrpSpPr>
          <p:grpSpPr bwMode="auto">
            <a:xfrm rot="513316">
              <a:off x="1824" y="2448"/>
              <a:ext cx="957" cy="242"/>
              <a:chOff x="2598" y="1026"/>
              <a:chExt cx="957" cy="242"/>
            </a:xfrm>
          </p:grpSpPr>
          <p:grpSp>
            <p:nvGrpSpPr>
              <p:cNvPr id="146" name="Group 127"/>
              <p:cNvGrpSpPr>
                <a:grpSpLocks/>
              </p:cNvGrpSpPr>
              <p:nvPr/>
            </p:nvGrpSpPr>
            <p:grpSpPr bwMode="auto">
              <a:xfrm rot="-9970459" flipH="1" flipV="1">
                <a:off x="2598" y="1026"/>
                <a:ext cx="957" cy="242"/>
                <a:chOff x="2532" y="1051"/>
                <a:chExt cx="893" cy="246"/>
              </a:xfrm>
            </p:grpSpPr>
            <p:grpSp>
              <p:nvGrpSpPr>
                <p:cNvPr id="158" name="Group 128"/>
                <p:cNvGrpSpPr>
                  <a:grpSpLocks/>
                </p:cNvGrpSpPr>
                <p:nvPr/>
              </p:nvGrpSpPr>
              <p:grpSpPr bwMode="auto">
                <a:xfrm>
                  <a:off x="2532" y="1051"/>
                  <a:ext cx="743" cy="185"/>
                  <a:chOff x="1565" y="2568"/>
                  <a:chExt cx="1118" cy="279"/>
                </a:xfrm>
              </p:grpSpPr>
              <p:sp>
                <p:nvSpPr>
                  <p:cNvPr id="164" name="AutoShape 129"/>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65" name="AutoShape 130"/>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66" name="AutoShape 131"/>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67" name="AutoShape 132"/>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59" name="Group 133"/>
                <p:cNvGrpSpPr>
                  <a:grpSpLocks/>
                </p:cNvGrpSpPr>
                <p:nvPr/>
              </p:nvGrpSpPr>
              <p:grpSpPr bwMode="auto">
                <a:xfrm rot="1353540">
                  <a:off x="2682" y="1111"/>
                  <a:ext cx="743" cy="186"/>
                  <a:chOff x="1565" y="2568"/>
                  <a:chExt cx="1118" cy="279"/>
                </a:xfrm>
              </p:grpSpPr>
              <p:sp>
                <p:nvSpPr>
                  <p:cNvPr id="160" name="AutoShape 134"/>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61" name="AutoShape 135"/>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62" name="AutoShape 136"/>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63" name="AutoShape 137"/>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147" name="Group 138"/>
              <p:cNvGrpSpPr>
                <a:grpSpLocks/>
              </p:cNvGrpSpPr>
              <p:nvPr/>
            </p:nvGrpSpPr>
            <p:grpSpPr bwMode="auto">
              <a:xfrm rot="-9970459" flipH="1" flipV="1">
                <a:off x="2688" y="1056"/>
                <a:ext cx="784" cy="198"/>
                <a:chOff x="2532" y="1051"/>
                <a:chExt cx="893" cy="246"/>
              </a:xfrm>
            </p:grpSpPr>
            <p:grpSp>
              <p:nvGrpSpPr>
                <p:cNvPr id="148" name="Group 139"/>
                <p:cNvGrpSpPr>
                  <a:grpSpLocks/>
                </p:cNvGrpSpPr>
                <p:nvPr/>
              </p:nvGrpSpPr>
              <p:grpSpPr bwMode="auto">
                <a:xfrm>
                  <a:off x="2532" y="1051"/>
                  <a:ext cx="743" cy="185"/>
                  <a:chOff x="1565" y="2568"/>
                  <a:chExt cx="1118" cy="279"/>
                </a:xfrm>
              </p:grpSpPr>
              <p:sp>
                <p:nvSpPr>
                  <p:cNvPr id="154" name="AutoShape 140"/>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55" name="AutoShape 141"/>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56" name="AutoShape 142"/>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57" name="AutoShape 143"/>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49" name="Group 144"/>
                <p:cNvGrpSpPr>
                  <a:grpSpLocks/>
                </p:cNvGrpSpPr>
                <p:nvPr/>
              </p:nvGrpSpPr>
              <p:grpSpPr bwMode="auto">
                <a:xfrm rot="1353540">
                  <a:off x="2682" y="1111"/>
                  <a:ext cx="743" cy="186"/>
                  <a:chOff x="1565" y="2568"/>
                  <a:chExt cx="1118" cy="279"/>
                </a:xfrm>
              </p:grpSpPr>
              <p:sp>
                <p:nvSpPr>
                  <p:cNvPr id="150" name="AutoShape 145"/>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51" name="AutoShape 146"/>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52" name="AutoShape 147"/>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53" name="AutoShape 148"/>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grpSp>
          <p:nvGrpSpPr>
            <p:cNvPr id="123" name="Group 149"/>
            <p:cNvGrpSpPr>
              <a:grpSpLocks/>
            </p:cNvGrpSpPr>
            <p:nvPr/>
          </p:nvGrpSpPr>
          <p:grpSpPr bwMode="auto">
            <a:xfrm rot="513316">
              <a:off x="1854" y="2472"/>
              <a:ext cx="957" cy="242"/>
              <a:chOff x="2598" y="1026"/>
              <a:chExt cx="957" cy="242"/>
            </a:xfrm>
          </p:grpSpPr>
          <p:grpSp>
            <p:nvGrpSpPr>
              <p:cNvPr id="124" name="Group 150"/>
              <p:cNvGrpSpPr>
                <a:grpSpLocks/>
              </p:cNvGrpSpPr>
              <p:nvPr/>
            </p:nvGrpSpPr>
            <p:grpSpPr bwMode="auto">
              <a:xfrm rot="-9970459" flipH="1" flipV="1">
                <a:off x="2598" y="1026"/>
                <a:ext cx="957" cy="242"/>
                <a:chOff x="2532" y="1051"/>
                <a:chExt cx="893" cy="246"/>
              </a:xfrm>
            </p:grpSpPr>
            <p:grpSp>
              <p:nvGrpSpPr>
                <p:cNvPr id="136" name="Group 151"/>
                <p:cNvGrpSpPr>
                  <a:grpSpLocks/>
                </p:cNvGrpSpPr>
                <p:nvPr/>
              </p:nvGrpSpPr>
              <p:grpSpPr bwMode="auto">
                <a:xfrm>
                  <a:off x="2532" y="1051"/>
                  <a:ext cx="743" cy="185"/>
                  <a:chOff x="1565" y="2568"/>
                  <a:chExt cx="1118" cy="279"/>
                </a:xfrm>
              </p:grpSpPr>
              <p:sp>
                <p:nvSpPr>
                  <p:cNvPr id="142" name="AutoShape 152"/>
                  <p:cNvSpPr>
                    <a:spLocks noChangeArrowheads="1"/>
                  </p:cNvSpPr>
                  <p:nvPr/>
                </p:nvSpPr>
                <p:spPr bwMode="gray">
                  <a:xfrm rot="5263130">
                    <a:off x="1859"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43" name="AutoShape 153"/>
                  <p:cNvSpPr>
                    <a:spLocks noChangeArrowheads="1"/>
                  </p:cNvSpPr>
                  <p:nvPr/>
                </p:nvSpPr>
                <p:spPr bwMode="gray">
                  <a:xfrm rot="6078281">
                    <a:off x="1995"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44" name="AutoShape 154"/>
                  <p:cNvSpPr>
                    <a:spLocks noChangeArrowheads="1"/>
                  </p:cNvSpPr>
                  <p:nvPr/>
                </p:nvSpPr>
                <p:spPr bwMode="gray">
                  <a:xfrm rot="6373927">
                    <a:off x="2071" y="229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45" name="AutoShape 155"/>
                  <p:cNvSpPr>
                    <a:spLocks noChangeArrowheads="1"/>
                  </p:cNvSpPr>
                  <p:nvPr/>
                </p:nvSpPr>
                <p:spPr bwMode="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37" name="Group 156"/>
                <p:cNvGrpSpPr>
                  <a:grpSpLocks/>
                </p:cNvGrpSpPr>
                <p:nvPr/>
              </p:nvGrpSpPr>
              <p:grpSpPr bwMode="auto">
                <a:xfrm rot="1353540">
                  <a:off x="2682" y="1111"/>
                  <a:ext cx="743" cy="186"/>
                  <a:chOff x="1565" y="2568"/>
                  <a:chExt cx="1118" cy="279"/>
                </a:xfrm>
              </p:grpSpPr>
              <p:sp>
                <p:nvSpPr>
                  <p:cNvPr id="138" name="AutoShape 157"/>
                  <p:cNvSpPr>
                    <a:spLocks noChangeArrowheads="1"/>
                  </p:cNvSpPr>
                  <p:nvPr/>
                </p:nvSpPr>
                <p:spPr bwMode="gray">
                  <a:xfrm rot="5263130">
                    <a:off x="1859"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39" name="AutoShape 158"/>
                  <p:cNvSpPr>
                    <a:spLocks noChangeArrowheads="1"/>
                  </p:cNvSpPr>
                  <p:nvPr/>
                </p:nvSpPr>
                <p:spPr bwMode="gray">
                  <a:xfrm rot="6078281">
                    <a:off x="1995"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40" name="AutoShape 159"/>
                  <p:cNvSpPr>
                    <a:spLocks noChangeArrowheads="1"/>
                  </p:cNvSpPr>
                  <p:nvPr/>
                </p:nvSpPr>
                <p:spPr bwMode="gray">
                  <a:xfrm rot="6373927">
                    <a:off x="2071" y="229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41" name="AutoShape 160"/>
                  <p:cNvSpPr>
                    <a:spLocks noChangeArrowheads="1"/>
                  </p:cNvSpPr>
                  <p:nvPr/>
                </p:nvSpPr>
                <p:spPr bwMode="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125" name="Group 161"/>
              <p:cNvGrpSpPr>
                <a:grpSpLocks/>
              </p:cNvGrpSpPr>
              <p:nvPr/>
            </p:nvGrpSpPr>
            <p:grpSpPr bwMode="auto">
              <a:xfrm rot="-9970459" flipH="1" flipV="1">
                <a:off x="2688" y="1056"/>
                <a:ext cx="784" cy="198"/>
                <a:chOff x="2532" y="1051"/>
                <a:chExt cx="893" cy="246"/>
              </a:xfrm>
            </p:grpSpPr>
            <p:grpSp>
              <p:nvGrpSpPr>
                <p:cNvPr id="126" name="Group 162"/>
                <p:cNvGrpSpPr>
                  <a:grpSpLocks/>
                </p:cNvGrpSpPr>
                <p:nvPr/>
              </p:nvGrpSpPr>
              <p:grpSpPr bwMode="auto">
                <a:xfrm>
                  <a:off x="2532" y="1051"/>
                  <a:ext cx="743" cy="185"/>
                  <a:chOff x="1565" y="2568"/>
                  <a:chExt cx="1118" cy="279"/>
                </a:xfrm>
              </p:grpSpPr>
              <p:sp>
                <p:nvSpPr>
                  <p:cNvPr id="132" name="AutoShape 163"/>
                  <p:cNvSpPr>
                    <a:spLocks noChangeArrowheads="1"/>
                  </p:cNvSpPr>
                  <p:nvPr/>
                </p:nvSpPr>
                <p:spPr bwMode="gray">
                  <a:xfrm rot="5263130">
                    <a:off x="1859"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33" name="AutoShape 164"/>
                  <p:cNvSpPr>
                    <a:spLocks noChangeArrowheads="1"/>
                  </p:cNvSpPr>
                  <p:nvPr/>
                </p:nvSpPr>
                <p:spPr bwMode="gray">
                  <a:xfrm rot="6078281">
                    <a:off x="1995"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34" name="AutoShape 165"/>
                  <p:cNvSpPr>
                    <a:spLocks noChangeArrowheads="1"/>
                  </p:cNvSpPr>
                  <p:nvPr/>
                </p:nvSpPr>
                <p:spPr bwMode="gray">
                  <a:xfrm rot="6373927">
                    <a:off x="2071" y="229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35" name="AutoShape 166"/>
                  <p:cNvSpPr>
                    <a:spLocks noChangeArrowheads="1"/>
                  </p:cNvSpPr>
                  <p:nvPr/>
                </p:nvSpPr>
                <p:spPr bwMode="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27" name="Group 167"/>
                <p:cNvGrpSpPr>
                  <a:grpSpLocks/>
                </p:cNvGrpSpPr>
                <p:nvPr/>
              </p:nvGrpSpPr>
              <p:grpSpPr bwMode="auto">
                <a:xfrm rot="1353540">
                  <a:off x="2682" y="1111"/>
                  <a:ext cx="743" cy="186"/>
                  <a:chOff x="1565" y="2568"/>
                  <a:chExt cx="1118" cy="279"/>
                </a:xfrm>
              </p:grpSpPr>
              <p:sp>
                <p:nvSpPr>
                  <p:cNvPr id="128" name="AutoShape 168"/>
                  <p:cNvSpPr>
                    <a:spLocks noChangeArrowheads="1"/>
                  </p:cNvSpPr>
                  <p:nvPr/>
                </p:nvSpPr>
                <p:spPr bwMode="gray">
                  <a:xfrm rot="5263130">
                    <a:off x="1859"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29" name="AutoShape 169"/>
                  <p:cNvSpPr>
                    <a:spLocks noChangeArrowheads="1"/>
                  </p:cNvSpPr>
                  <p:nvPr/>
                </p:nvSpPr>
                <p:spPr bwMode="gray">
                  <a:xfrm rot="6078281">
                    <a:off x="1995"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30" name="AutoShape 170"/>
                  <p:cNvSpPr>
                    <a:spLocks noChangeArrowheads="1"/>
                  </p:cNvSpPr>
                  <p:nvPr/>
                </p:nvSpPr>
                <p:spPr bwMode="gray">
                  <a:xfrm rot="6373927">
                    <a:off x="2071" y="229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31" name="AutoShape 171"/>
                  <p:cNvSpPr>
                    <a:spLocks noChangeArrowheads="1"/>
                  </p:cNvSpPr>
                  <p:nvPr/>
                </p:nvSpPr>
                <p:spPr bwMode="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grpSp>
      <p:sp>
        <p:nvSpPr>
          <p:cNvPr id="168" name="Oval 173"/>
          <p:cNvSpPr>
            <a:spLocks noChangeArrowheads="1"/>
          </p:cNvSpPr>
          <p:nvPr/>
        </p:nvSpPr>
        <p:spPr bwMode="ltGray">
          <a:xfrm>
            <a:off x="3843084" y="4223544"/>
            <a:ext cx="1342861" cy="1352550"/>
          </a:xfrm>
          <a:prstGeom prst="ellipse">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a:ex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nvGrpSpPr>
          <p:cNvPr id="169" name="Group 174"/>
          <p:cNvGrpSpPr>
            <a:grpSpLocks/>
          </p:cNvGrpSpPr>
          <p:nvPr/>
        </p:nvGrpSpPr>
        <p:grpSpPr bwMode="auto">
          <a:xfrm rot="10082854">
            <a:off x="3689351" y="5207097"/>
            <a:ext cx="1219350" cy="309905"/>
            <a:chOff x="2598" y="1026"/>
            <a:chExt cx="957" cy="242"/>
          </a:xfrm>
        </p:grpSpPr>
        <p:grpSp>
          <p:nvGrpSpPr>
            <p:cNvPr id="170" name="Group 175"/>
            <p:cNvGrpSpPr>
              <a:grpSpLocks/>
            </p:cNvGrpSpPr>
            <p:nvPr/>
          </p:nvGrpSpPr>
          <p:grpSpPr bwMode="auto">
            <a:xfrm rot="-9970459" flipH="1" flipV="1">
              <a:off x="2598" y="1026"/>
              <a:ext cx="957" cy="242"/>
              <a:chOff x="2532" y="1051"/>
              <a:chExt cx="893" cy="246"/>
            </a:xfrm>
          </p:grpSpPr>
          <p:grpSp>
            <p:nvGrpSpPr>
              <p:cNvPr id="182" name="Group 176"/>
              <p:cNvGrpSpPr>
                <a:grpSpLocks/>
              </p:cNvGrpSpPr>
              <p:nvPr/>
            </p:nvGrpSpPr>
            <p:grpSpPr bwMode="auto">
              <a:xfrm>
                <a:off x="2532" y="1051"/>
                <a:ext cx="743" cy="185"/>
                <a:chOff x="1565" y="2568"/>
                <a:chExt cx="1118" cy="279"/>
              </a:xfrm>
            </p:grpSpPr>
            <p:sp>
              <p:nvSpPr>
                <p:cNvPr id="188" name="AutoShape 177"/>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89" name="AutoShape 178"/>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90" name="AutoShape 179"/>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91" name="AutoShape 180"/>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83" name="Group 181"/>
              <p:cNvGrpSpPr>
                <a:grpSpLocks/>
              </p:cNvGrpSpPr>
              <p:nvPr/>
            </p:nvGrpSpPr>
            <p:grpSpPr bwMode="auto">
              <a:xfrm rot="1353540">
                <a:off x="2682" y="1111"/>
                <a:ext cx="743" cy="186"/>
                <a:chOff x="1565" y="2568"/>
                <a:chExt cx="1118" cy="279"/>
              </a:xfrm>
            </p:grpSpPr>
            <p:sp>
              <p:nvSpPr>
                <p:cNvPr id="184" name="AutoShape 182"/>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85" name="AutoShape 183"/>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86" name="AutoShape 184"/>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87" name="AutoShape 185"/>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171" name="Group 186"/>
            <p:cNvGrpSpPr>
              <a:grpSpLocks/>
            </p:cNvGrpSpPr>
            <p:nvPr/>
          </p:nvGrpSpPr>
          <p:grpSpPr bwMode="auto">
            <a:xfrm rot="-9970459" flipH="1" flipV="1">
              <a:off x="2688" y="1056"/>
              <a:ext cx="784" cy="198"/>
              <a:chOff x="2532" y="1051"/>
              <a:chExt cx="893" cy="246"/>
            </a:xfrm>
          </p:grpSpPr>
          <p:grpSp>
            <p:nvGrpSpPr>
              <p:cNvPr id="172" name="Group 187"/>
              <p:cNvGrpSpPr>
                <a:grpSpLocks/>
              </p:cNvGrpSpPr>
              <p:nvPr/>
            </p:nvGrpSpPr>
            <p:grpSpPr bwMode="auto">
              <a:xfrm>
                <a:off x="2532" y="1051"/>
                <a:ext cx="743" cy="185"/>
                <a:chOff x="1565" y="2568"/>
                <a:chExt cx="1118" cy="279"/>
              </a:xfrm>
            </p:grpSpPr>
            <p:sp>
              <p:nvSpPr>
                <p:cNvPr id="178" name="AutoShape 188"/>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79" name="AutoShape 189"/>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80" name="AutoShape 190"/>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81" name="AutoShape 191"/>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73" name="Group 192"/>
              <p:cNvGrpSpPr>
                <a:grpSpLocks/>
              </p:cNvGrpSpPr>
              <p:nvPr/>
            </p:nvGrpSpPr>
            <p:grpSpPr bwMode="auto">
              <a:xfrm rot="1353540">
                <a:off x="2682" y="1111"/>
                <a:ext cx="743" cy="186"/>
                <a:chOff x="1565" y="2568"/>
                <a:chExt cx="1118" cy="279"/>
              </a:xfrm>
            </p:grpSpPr>
            <p:sp>
              <p:nvSpPr>
                <p:cNvPr id="174" name="AutoShape 193"/>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75" name="AutoShape 194"/>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76" name="AutoShape 195"/>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177" name="AutoShape 196"/>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grpSp>
        <p:nvGrpSpPr>
          <p:cNvPr id="192" name="Group 197"/>
          <p:cNvGrpSpPr>
            <a:grpSpLocks/>
          </p:cNvGrpSpPr>
          <p:nvPr/>
        </p:nvGrpSpPr>
        <p:grpSpPr bwMode="auto">
          <a:xfrm rot="21367855">
            <a:off x="4217561" y="4337789"/>
            <a:ext cx="1256140" cy="340107"/>
            <a:chOff x="1824" y="2448"/>
            <a:chExt cx="987" cy="266"/>
          </a:xfrm>
        </p:grpSpPr>
        <p:grpSp>
          <p:nvGrpSpPr>
            <p:cNvPr id="193" name="Group 198"/>
            <p:cNvGrpSpPr>
              <a:grpSpLocks/>
            </p:cNvGrpSpPr>
            <p:nvPr/>
          </p:nvGrpSpPr>
          <p:grpSpPr bwMode="auto">
            <a:xfrm rot="513316">
              <a:off x="1824" y="2448"/>
              <a:ext cx="957" cy="242"/>
              <a:chOff x="2598" y="1026"/>
              <a:chExt cx="957" cy="242"/>
            </a:xfrm>
          </p:grpSpPr>
          <p:grpSp>
            <p:nvGrpSpPr>
              <p:cNvPr id="217" name="Group 199"/>
              <p:cNvGrpSpPr>
                <a:grpSpLocks/>
              </p:cNvGrpSpPr>
              <p:nvPr/>
            </p:nvGrpSpPr>
            <p:grpSpPr bwMode="auto">
              <a:xfrm rot="-9970459" flipH="1" flipV="1">
                <a:off x="2598" y="1026"/>
                <a:ext cx="957" cy="242"/>
                <a:chOff x="2532" y="1051"/>
                <a:chExt cx="893" cy="246"/>
              </a:xfrm>
            </p:grpSpPr>
            <p:grpSp>
              <p:nvGrpSpPr>
                <p:cNvPr id="229" name="Group 200"/>
                <p:cNvGrpSpPr>
                  <a:grpSpLocks/>
                </p:cNvGrpSpPr>
                <p:nvPr/>
              </p:nvGrpSpPr>
              <p:grpSpPr bwMode="auto">
                <a:xfrm>
                  <a:off x="2532" y="1051"/>
                  <a:ext cx="743" cy="185"/>
                  <a:chOff x="1565" y="2568"/>
                  <a:chExt cx="1118" cy="279"/>
                </a:xfrm>
              </p:grpSpPr>
              <p:sp>
                <p:nvSpPr>
                  <p:cNvPr id="235" name="AutoShape 201"/>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36" name="AutoShape 202"/>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37" name="AutoShape 203"/>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38" name="AutoShape 204"/>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230" name="Group 205"/>
                <p:cNvGrpSpPr>
                  <a:grpSpLocks/>
                </p:cNvGrpSpPr>
                <p:nvPr/>
              </p:nvGrpSpPr>
              <p:grpSpPr bwMode="auto">
                <a:xfrm rot="1353540">
                  <a:off x="2682" y="1111"/>
                  <a:ext cx="743" cy="186"/>
                  <a:chOff x="1565" y="2568"/>
                  <a:chExt cx="1118" cy="279"/>
                </a:xfrm>
              </p:grpSpPr>
              <p:sp>
                <p:nvSpPr>
                  <p:cNvPr id="231" name="AutoShape 206"/>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32" name="AutoShape 207"/>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33" name="AutoShape 208"/>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34" name="AutoShape 209"/>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218" name="Group 210"/>
              <p:cNvGrpSpPr>
                <a:grpSpLocks/>
              </p:cNvGrpSpPr>
              <p:nvPr/>
            </p:nvGrpSpPr>
            <p:grpSpPr bwMode="auto">
              <a:xfrm rot="-9970459" flipH="1" flipV="1">
                <a:off x="2688" y="1056"/>
                <a:ext cx="784" cy="198"/>
                <a:chOff x="2532" y="1051"/>
                <a:chExt cx="893" cy="246"/>
              </a:xfrm>
            </p:grpSpPr>
            <p:grpSp>
              <p:nvGrpSpPr>
                <p:cNvPr id="219" name="Group 211"/>
                <p:cNvGrpSpPr>
                  <a:grpSpLocks/>
                </p:cNvGrpSpPr>
                <p:nvPr/>
              </p:nvGrpSpPr>
              <p:grpSpPr bwMode="auto">
                <a:xfrm>
                  <a:off x="2532" y="1051"/>
                  <a:ext cx="743" cy="185"/>
                  <a:chOff x="1565" y="2568"/>
                  <a:chExt cx="1118" cy="279"/>
                </a:xfrm>
              </p:grpSpPr>
              <p:sp>
                <p:nvSpPr>
                  <p:cNvPr id="225" name="AutoShape 212"/>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26" name="AutoShape 213"/>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27" name="AutoShape 214"/>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28" name="AutoShape 215"/>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220" name="Group 216"/>
                <p:cNvGrpSpPr>
                  <a:grpSpLocks/>
                </p:cNvGrpSpPr>
                <p:nvPr/>
              </p:nvGrpSpPr>
              <p:grpSpPr bwMode="auto">
                <a:xfrm rot="1353540">
                  <a:off x="2682" y="1111"/>
                  <a:ext cx="743" cy="186"/>
                  <a:chOff x="1565" y="2568"/>
                  <a:chExt cx="1118" cy="279"/>
                </a:xfrm>
              </p:grpSpPr>
              <p:sp>
                <p:nvSpPr>
                  <p:cNvPr id="221" name="AutoShape 217"/>
                  <p:cNvSpPr>
                    <a:spLocks noChangeArrowheads="1"/>
                  </p:cNvSpPr>
                  <p:nvPr/>
                </p:nvSpPr>
                <p:spPr bwMode="lt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22" name="AutoShape 218"/>
                  <p:cNvSpPr>
                    <a:spLocks noChangeArrowheads="1"/>
                  </p:cNvSpPr>
                  <p:nvPr/>
                </p:nvSpPr>
                <p:spPr bwMode="lt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23" name="AutoShape 219"/>
                  <p:cNvSpPr>
                    <a:spLocks noChangeArrowheads="1"/>
                  </p:cNvSpPr>
                  <p:nvPr/>
                </p:nvSpPr>
                <p:spPr bwMode="lt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24" name="AutoShape 220"/>
                  <p:cNvSpPr>
                    <a:spLocks noChangeArrowheads="1"/>
                  </p:cNvSpPr>
                  <p:nvPr/>
                </p:nvSpPr>
                <p:spPr bwMode="lt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grpSp>
          <p:nvGrpSpPr>
            <p:cNvPr id="194" name="Group 221"/>
            <p:cNvGrpSpPr>
              <a:grpSpLocks/>
            </p:cNvGrpSpPr>
            <p:nvPr/>
          </p:nvGrpSpPr>
          <p:grpSpPr bwMode="auto">
            <a:xfrm rot="513316">
              <a:off x="1854" y="2472"/>
              <a:ext cx="957" cy="242"/>
              <a:chOff x="2598" y="1026"/>
              <a:chExt cx="957" cy="242"/>
            </a:xfrm>
          </p:grpSpPr>
          <p:grpSp>
            <p:nvGrpSpPr>
              <p:cNvPr id="195" name="Group 222"/>
              <p:cNvGrpSpPr>
                <a:grpSpLocks/>
              </p:cNvGrpSpPr>
              <p:nvPr/>
            </p:nvGrpSpPr>
            <p:grpSpPr bwMode="auto">
              <a:xfrm rot="-9970459" flipH="1" flipV="1">
                <a:off x="2598" y="1026"/>
                <a:ext cx="957" cy="242"/>
                <a:chOff x="2532" y="1051"/>
                <a:chExt cx="893" cy="246"/>
              </a:xfrm>
            </p:grpSpPr>
            <p:grpSp>
              <p:nvGrpSpPr>
                <p:cNvPr id="207" name="Group 223"/>
                <p:cNvGrpSpPr>
                  <a:grpSpLocks/>
                </p:cNvGrpSpPr>
                <p:nvPr/>
              </p:nvGrpSpPr>
              <p:grpSpPr bwMode="auto">
                <a:xfrm>
                  <a:off x="2532" y="1051"/>
                  <a:ext cx="743" cy="185"/>
                  <a:chOff x="1565" y="2568"/>
                  <a:chExt cx="1118" cy="279"/>
                </a:xfrm>
              </p:grpSpPr>
              <p:sp>
                <p:nvSpPr>
                  <p:cNvPr id="213" name="AutoShape 224"/>
                  <p:cNvSpPr>
                    <a:spLocks noChangeArrowheads="1"/>
                  </p:cNvSpPr>
                  <p:nvPr/>
                </p:nvSpPr>
                <p:spPr bwMode="ltGray">
                  <a:xfrm rot="5263130">
                    <a:off x="1859"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14" name="AutoShape 225"/>
                  <p:cNvSpPr>
                    <a:spLocks noChangeArrowheads="1"/>
                  </p:cNvSpPr>
                  <p:nvPr/>
                </p:nvSpPr>
                <p:spPr bwMode="ltGray">
                  <a:xfrm rot="6078281">
                    <a:off x="1995"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15" name="AutoShape 226"/>
                  <p:cNvSpPr>
                    <a:spLocks noChangeArrowheads="1"/>
                  </p:cNvSpPr>
                  <p:nvPr/>
                </p:nvSpPr>
                <p:spPr bwMode="ltGray">
                  <a:xfrm rot="6373927">
                    <a:off x="2071" y="229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16" name="AutoShape 227"/>
                  <p:cNvSpPr>
                    <a:spLocks noChangeArrowheads="1"/>
                  </p:cNvSpPr>
                  <p:nvPr/>
                </p:nvSpPr>
                <p:spPr bwMode="lt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208" name="Group 228"/>
                <p:cNvGrpSpPr>
                  <a:grpSpLocks/>
                </p:cNvGrpSpPr>
                <p:nvPr/>
              </p:nvGrpSpPr>
              <p:grpSpPr bwMode="auto">
                <a:xfrm rot="1353540">
                  <a:off x="2682" y="1111"/>
                  <a:ext cx="743" cy="186"/>
                  <a:chOff x="1565" y="2568"/>
                  <a:chExt cx="1118" cy="279"/>
                </a:xfrm>
              </p:grpSpPr>
              <p:sp>
                <p:nvSpPr>
                  <p:cNvPr id="209" name="AutoShape 229"/>
                  <p:cNvSpPr>
                    <a:spLocks noChangeArrowheads="1"/>
                  </p:cNvSpPr>
                  <p:nvPr/>
                </p:nvSpPr>
                <p:spPr bwMode="ltGray">
                  <a:xfrm rot="5263130">
                    <a:off x="1859"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10" name="AutoShape 230"/>
                  <p:cNvSpPr>
                    <a:spLocks noChangeArrowheads="1"/>
                  </p:cNvSpPr>
                  <p:nvPr/>
                </p:nvSpPr>
                <p:spPr bwMode="ltGray">
                  <a:xfrm rot="6078281">
                    <a:off x="1995"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11" name="AutoShape 231"/>
                  <p:cNvSpPr>
                    <a:spLocks noChangeArrowheads="1"/>
                  </p:cNvSpPr>
                  <p:nvPr/>
                </p:nvSpPr>
                <p:spPr bwMode="ltGray">
                  <a:xfrm rot="6373927">
                    <a:off x="2071" y="229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12" name="AutoShape 232"/>
                  <p:cNvSpPr>
                    <a:spLocks noChangeArrowheads="1"/>
                  </p:cNvSpPr>
                  <p:nvPr/>
                </p:nvSpPr>
                <p:spPr bwMode="lt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nvGrpSpPr>
              <p:cNvPr id="196" name="Group 233"/>
              <p:cNvGrpSpPr>
                <a:grpSpLocks/>
              </p:cNvGrpSpPr>
              <p:nvPr/>
            </p:nvGrpSpPr>
            <p:grpSpPr bwMode="auto">
              <a:xfrm rot="-9970459" flipH="1" flipV="1">
                <a:off x="2688" y="1056"/>
                <a:ext cx="784" cy="198"/>
                <a:chOff x="2532" y="1051"/>
                <a:chExt cx="893" cy="246"/>
              </a:xfrm>
            </p:grpSpPr>
            <p:grpSp>
              <p:nvGrpSpPr>
                <p:cNvPr id="197" name="Group 234"/>
                <p:cNvGrpSpPr>
                  <a:grpSpLocks/>
                </p:cNvGrpSpPr>
                <p:nvPr/>
              </p:nvGrpSpPr>
              <p:grpSpPr bwMode="auto">
                <a:xfrm>
                  <a:off x="2532" y="1051"/>
                  <a:ext cx="743" cy="185"/>
                  <a:chOff x="1565" y="2568"/>
                  <a:chExt cx="1118" cy="279"/>
                </a:xfrm>
              </p:grpSpPr>
              <p:sp>
                <p:nvSpPr>
                  <p:cNvPr id="203" name="AutoShape 235"/>
                  <p:cNvSpPr>
                    <a:spLocks noChangeArrowheads="1"/>
                  </p:cNvSpPr>
                  <p:nvPr/>
                </p:nvSpPr>
                <p:spPr bwMode="ltGray">
                  <a:xfrm rot="5263130">
                    <a:off x="1859"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04" name="AutoShape 236"/>
                  <p:cNvSpPr>
                    <a:spLocks noChangeArrowheads="1"/>
                  </p:cNvSpPr>
                  <p:nvPr/>
                </p:nvSpPr>
                <p:spPr bwMode="ltGray">
                  <a:xfrm rot="6078281">
                    <a:off x="1995"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05" name="AutoShape 237"/>
                  <p:cNvSpPr>
                    <a:spLocks noChangeArrowheads="1"/>
                  </p:cNvSpPr>
                  <p:nvPr/>
                </p:nvSpPr>
                <p:spPr bwMode="ltGray">
                  <a:xfrm rot="6373927">
                    <a:off x="2071" y="229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06" name="AutoShape 238"/>
                  <p:cNvSpPr>
                    <a:spLocks noChangeArrowheads="1"/>
                  </p:cNvSpPr>
                  <p:nvPr/>
                </p:nvSpPr>
                <p:spPr bwMode="lt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nvGrpSpPr>
                <p:cNvPr id="198" name="Group 239"/>
                <p:cNvGrpSpPr>
                  <a:grpSpLocks/>
                </p:cNvGrpSpPr>
                <p:nvPr/>
              </p:nvGrpSpPr>
              <p:grpSpPr bwMode="auto">
                <a:xfrm rot="1353540">
                  <a:off x="2682" y="1111"/>
                  <a:ext cx="743" cy="186"/>
                  <a:chOff x="1565" y="2568"/>
                  <a:chExt cx="1118" cy="279"/>
                </a:xfrm>
              </p:grpSpPr>
              <p:sp>
                <p:nvSpPr>
                  <p:cNvPr id="199" name="AutoShape 240"/>
                  <p:cNvSpPr>
                    <a:spLocks noChangeArrowheads="1"/>
                  </p:cNvSpPr>
                  <p:nvPr/>
                </p:nvSpPr>
                <p:spPr bwMode="ltGray">
                  <a:xfrm rot="5263130">
                    <a:off x="1859"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00" name="AutoShape 241"/>
                  <p:cNvSpPr>
                    <a:spLocks noChangeArrowheads="1"/>
                  </p:cNvSpPr>
                  <p:nvPr/>
                </p:nvSpPr>
                <p:spPr bwMode="ltGray">
                  <a:xfrm rot="6078281">
                    <a:off x="1995" y="2274"/>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01" name="AutoShape 242"/>
                  <p:cNvSpPr>
                    <a:spLocks noChangeArrowheads="1"/>
                  </p:cNvSpPr>
                  <p:nvPr/>
                </p:nvSpPr>
                <p:spPr bwMode="ltGray">
                  <a:xfrm rot="6373927">
                    <a:off x="2071" y="229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sp>
                <p:nvSpPr>
                  <p:cNvPr id="202" name="AutoShape 243"/>
                  <p:cNvSpPr>
                    <a:spLocks noChangeArrowheads="1"/>
                  </p:cNvSpPr>
                  <p:nvPr/>
                </p:nvSpPr>
                <p:spPr bwMode="ltGray">
                  <a:xfrm rot="6906312">
                    <a:off x="2161" y="2326"/>
                    <a:ext cx="227" cy="816"/>
                  </a:xfrm>
                  <a:prstGeom prst="moon">
                    <a:avLst>
                      <a:gd name="adj" fmla="val 49773"/>
                    </a:avLst>
                  </a:prstGeom>
                  <a:solidFill>
                    <a:srgbClr val="FFFFFF">
                      <a:alpha val="2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latin typeface="微软雅黑" pitchFamily="34" charset="-122"/>
                      <a:ea typeface="微软雅黑" pitchFamily="34" charset="-122"/>
                    </a:endParaRPr>
                  </a:p>
                </p:txBody>
              </p:sp>
            </p:grpSp>
          </p:grpSp>
        </p:grpSp>
      </p:grpSp>
      <p:sp>
        <p:nvSpPr>
          <p:cNvPr id="239" name="TextBox 19"/>
          <p:cNvSpPr txBox="1">
            <a:spLocks noChangeArrowheads="1"/>
          </p:cNvSpPr>
          <p:nvPr/>
        </p:nvSpPr>
        <p:spPr bwMode="auto">
          <a:xfrm>
            <a:off x="3608582" y="1831025"/>
            <a:ext cx="17287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fontAlgn="base">
              <a:spcBef>
                <a:spcPct val="0"/>
              </a:spcBef>
              <a:spcAft>
                <a:spcPct val="0"/>
              </a:spcAft>
            </a:pPr>
            <a:r>
              <a:rPr lang="zh-CN" altLang="zh-CN" sz="1200" b="1" dirty="0">
                <a:solidFill>
                  <a:srgbClr val="FFFFFF"/>
                </a:solidFill>
                <a:latin typeface="微软雅黑" pitchFamily="34" charset="-122"/>
                <a:ea typeface="微软雅黑" pitchFamily="34" charset="-122"/>
                <a:cs typeface="宋体" pitchFamily="2" charset="-122"/>
              </a:rPr>
              <a:t>单击此处添加</a:t>
            </a:r>
            <a:r>
              <a:rPr lang="zh-CN" altLang="zh-CN" sz="1200" b="1" dirty="0" smtClean="0">
                <a:solidFill>
                  <a:srgbClr val="FFFFFF"/>
                </a:solidFill>
                <a:latin typeface="微软雅黑" pitchFamily="34" charset="-122"/>
                <a:ea typeface="微软雅黑" pitchFamily="34" charset="-122"/>
                <a:cs typeface="宋体" pitchFamily="2" charset="-122"/>
              </a:rPr>
              <a:t>标题</a:t>
            </a:r>
            <a:endParaRPr lang="zh-CN" altLang="zh-CN" sz="1200" b="1" dirty="0">
              <a:solidFill>
                <a:srgbClr val="FFFFFF"/>
              </a:solidFill>
              <a:latin typeface="微软雅黑" pitchFamily="34" charset="-122"/>
              <a:ea typeface="微软雅黑" pitchFamily="34" charset="-122"/>
              <a:cs typeface="宋体" pitchFamily="2" charset="-122"/>
            </a:endParaRPr>
          </a:p>
        </p:txBody>
      </p:sp>
      <p:sp>
        <p:nvSpPr>
          <p:cNvPr id="240" name="TextBox 19"/>
          <p:cNvSpPr txBox="1">
            <a:spLocks noChangeArrowheads="1"/>
          </p:cNvSpPr>
          <p:nvPr/>
        </p:nvSpPr>
        <p:spPr bwMode="auto">
          <a:xfrm>
            <a:off x="3608582" y="4761319"/>
            <a:ext cx="17287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fontAlgn="base">
              <a:spcBef>
                <a:spcPct val="0"/>
              </a:spcBef>
              <a:spcAft>
                <a:spcPct val="0"/>
              </a:spcAft>
            </a:pPr>
            <a:r>
              <a:rPr lang="zh-CN" altLang="zh-CN" sz="1200" b="1" dirty="0">
                <a:solidFill>
                  <a:srgbClr val="FFFFFF"/>
                </a:solidFill>
                <a:latin typeface="微软雅黑" pitchFamily="34" charset="-122"/>
                <a:ea typeface="微软雅黑" pitchFamily="34" charset="-122"/>
                <a:cs typeface="宋体" pitchFamily="2" charset="-122"/>
              </a:rPr>
              <a:t>单击此处添加</a:t>
            </a:r>
            <a:r>
              <a:rPr lang="zh-CN" altLang="zh-CN" sz="1200" b="1" dirty="0" smtClean="0">
                <a:solidFill>
                  <a:srgbClr val="FFFFFF"/>
                </a:solidFill>
                <a:latin typeface="微软雅黑" pitchFamily="34" charset="-122"/>
                <a:ea typeface="微软雅黑" pitchFamily="34" charset="-122"/>
                <a:cs typeface="宋体" pitchFamily="2" charset="-122"/>
              </a:rPr>
              <a:t>标题</a:t>
            </a:r>
            <a:endParaRPr lang="zh-CN" altLang="zh-CN" sz="1200" b="1" dirty="0">
              <a:solidFill>
                <a:srgbClr val="FFFFFF"/>
              </a:solidFill>
              <a:latin typeface="微软雅黑" pitchFamily="34" charset="-122"/>
              <a:ea typeface="微软雅黑" pitchFamily="34" charset="-122"/>
              <a:cs typeface="宋体" pitchFamily="2" charset="-122"/>
            </a:endParaRPr>
          </a:p>
        </p:txBody>
      </p:sp>
      <p:sp>
        <p:nvSpPr>
          <p:cNvPr id="241" name="TextBox 19"/>
          <p:cNvSpPr txBox="1">
            <a:spLocks noChangeArrowheads="1"/>
          </p:cNvSpPr>
          <p:nvPr/>
        </p:nvSpPr>
        <p:spPr bwMode="auto">
          <a:xfrm>
            <a:off x="2000349" y="3219316"/>
            <a:ext cx="17287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fontAlgn="base">
              <a:spcBef>
                <a:spcPct val="0"/>
              </a:spcBef>
              <a:spcAft>
                <a:spcPct val="0"/>
              </a:spcAft>
            </a:pPr>
            <a:r>
              <a:rPr lang="zh-CN" altLang="zh-CN" sz="1200" b="1" dirty="0">
                <a:solidFill>
                  <a:srgbClr val="FFFFFF"/>
                </a:solidFill>
                <a:latin typeface="微软雅黑" pitchFamily="34" charset="-122"/>
                <a:ea typeface="微软雅黑" pitchFamily="34" charset="-122"/>
                <a:cs typeface="宋体" pitchFamily="2" charset="-122"/>
              </a:rPr>
              <a:t>单击此处添加</a:t>
            </a:r>
            <a:r>
              <a:rPr lang="zh-CN" altLang="zh-CN" sz="1200" b="1" dirty="0" smtClean="0">
                <a:solidFill>
                  <a:srgbClr val="FFFFFF"/>
                </a:solidFill>
                <a:latin typeface="微软雅黑" pitchFamily="34" charset="-122"/>
                <a:ea typeface="微软雅黑" pitchFamily="34" charset="-122"/>
                <a:cs typeface="宋体" pitchFamily="2" charset="-122"/>
              </a:rPr>
              <a:t>标题</a:t>
            </a:r>
            <a:endParaRPr lang="zh-CN" altLang="zh-CN" sz="1200" b="1" dirty="0">
              <a:solidFill>
                <a:srgbClr val="FFFFFF"/>
              </a:solidFill>
              <a:latin typeface="微软雅黑" pitchFamily="34" charset="-122"/>
              <a:ea typeface="微软雅黑" pitchFamily="34" charset="-122"/>
              <a:cs typeface="宋体" pitchFamily="2" charset="-122"/>
            </a:endParaRPr>
          </a:p>
        </p:txBody>
      </p:sp>
      <p:sp>
        <p:nvSpPr>
          <p:cNvPr id="242" name="TextBox 19"/>
          <p:cNvSpPr txBox="1">
            <a:spLocks noChangeArrowheads="1"/>
          </p:cNvSpPr>
          <p:nvPr/>
        </p:nvSpPr>
        <p:spPr bwMode="auto">
          <a:xfrm>
            <a:off x="5147469" y="3219316"/>
            <a:ext cx="17287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zh-CN" altLang="zh-CN" sz="1200" b="1" i="0" u="none" strike="noStrike" kern="0" cap="none" spc="0" normalizeH="0" baseline="0" noProof="0" dirty="0">
                <a:ln>
                  <a:noFill/>
                </a:ln>
                <a:solidFill>
                  <a:sysClr val="windowText" lastClr="000000">
                    <a:lumMod val="75000"/>
                    <a:lumOff val="25000"/>
                  </a:sysClr>
                </a:solidFill>
                <a:effectLst/>
                <a:uLnTx/>
                <a:uFillTx/>
                <a:latin typeface="微软雅黑" pitchFamily="34" charset="-122"/>
                <a:ea typeface="微软雅黑" pitchFamily="34" charset="-122"/>
                <a:cs typeface="宋体" pitchFamily="2" charset="-122"/>
              </a:rPr>
              <a:t>单击此处添加</a:t>
            </a:r>
            <a:r>
              <a:rPr kumimoji="0" lang="zh-CN" altLang="zh-CN" sz="1200" b="1" i="0" u="none" strike="noStrike" kern="0" cap="none" spc="0" normalizeH="0" baseline="0" noProof="0" dirty="0" smtClean="0">
                <a:ln>
                  <a:noFill/>
                </a:ln>
                <a:solidFill>
                  <a:sysClr val="windowText" lastClr="000000">
                    <a:lumMod val="75000"/>
                    <a:lumOff val="25000"/>
                  </a:sysClr>
                </a:solidFill>
                <a:effectLst/>
                <a:uLnTx/>
                <a:uFillTx/>
                <a:latin typeface="微软雅黑" pitchFamily="34" charset="-122"/>
                <a:ea typeface="微软雅黑" pitchFamily="34" charset="-122"/>
                <a:cs typeface="宋体" pitchFamily="2" charset="-122"/>
              </a:rPr>
              <a:t>标题</a:t>
            </a:r>
            <a:endParaRPr kumimoji="0" lang="zh-CN" altLang="zh-CN" sz="1200" b="1" i="0" u="none" strike="noStrike" kern="0" cap="none" spc="0" normalizeH="0" baseline="0" noProof="0" dirty="0">
              <a:ln>
                <a:noFill/>
              </a:ln>
              <a:solidFill>
                <a:sysClr val="windowText" lastClr="000000">
                  <a:lumMod val="75000"/>
                  <a:lumOff val="25000"/>
                </a:sysClr>
              </a:solidFill>
              <a:effectLst/>
              <a:uLnTx/>
              <a:uFillTx/>
              <a:latin typeface="微软雅黑" pitchFamily="34" charset="-122"/>
              <a:ea typeface="微软雅黑" pitchFamily="34" charset="-122"/>
              <a:cs typeface="宋体" pitchFamily="2" charset="-122"/>
            </a:endParaRPr>
          </a:p>
        </p:txBody>
      </p:sp>
      <p:sp>
        <p:nvSpPr>
          <p:cNvPr id="243" name="TextBox 20"/>
          <p:cNvSpPr txBox="1"/>
          <p:nvPr/>
        </p:nvSpPr>
        <p:spPr bwMode="auto">
          <a:xfrm>
            <a:off x="1907704" y="1268760"/>
            <a:ext cx="1728788" cy="1033296"/>
          </a:xfrm>
          <a:prstGeom prst="rect">
            <a:avLst/>
          </a:prstGeom>
          <a:noFill/>
        </p:spPr>
        <p:txBody>
          <a:bodyPr vert="horz" wrap="square" lIns="91440" tIns="45720" rIns="91440" bIns="45720" numCol="1" anchor="t" anchorCtr="0" compatLnSpc="1">
            <a:prstTxWarp prst="textNoShape">
              <a:avLst/>
            </a:prstTxWarp>
            <a:spAutoFit/>
          </a:bodyPr>
          <a:lstStyle/>
          <a:p>
            <a:pPr marL="0" marR="0" lvl="0" indent="0" algn="ctr" defTabSz="914400" eaLnBrk="1" fontAlgn="base" latinLnBrk="0" hangingPunct="1">
              <a:lnSpc>
                <a:spcPct val="150000"/>
              </a:lnSpc>
              <a:spcBef>
                <a:spcPct val="0"/>
              </a:spcBef>
              <a:spcAft>
                <a:spcPct val="0"/>
              </a:spcAft>
              <a:buClrTx/>
              <a:buSzTx/>
              <a:buFontTx/>
              <a:buNone/>
              <a:tabLst/>
              <a:defRPr/>
            </a:pPr>
            <a:r>
              <a:rPr lang="zh-CN" sz="1050" dirty="0">
                <a:solidFill>
                  <a:srgbClr val="4D4D4D"/>
                </a:solidFill>
                <a:latin typeface="微软雅黑" pitchFamily="34" charset="-122"/>
                <a:ea typeface="微软雅黑" pitchFamily="34" charset="-122"/>
              </a:rPr>
              <a:t>单击此处添加段落文本单击此处添加段落文本单击此处添加段落文本单击此处添加段落文本</a:t>
            </a:r>
          </a:p>
        </p:txBody>
      </p:sp>
      <p:sp>
        <p:nvSpPr>
          <p:cNvPr id="244" name="TextBox 20"/>
          <p:cNvSpPr txBox="1"/>
          <p:nvPr/>
        </p:nvSpPr>
        <p:spPr bwMode="auto">
          <a:xfrm>
            <a:off x="6012160" y="1628800"/>
            <a:ext cx="1728788" cy="1033296"/>
          </a:xfrm>
          <a:prstGeom prst="rect">
            <a:avLst/>
          </a:prstGeom>
          <a:noFill/>
        </p:spPr>
        <p:txBody>
          <a:bodyPr vert="horz" wrap="square" lIns="91440" tIns="45720" rIns="91440" bIns="45720" numCol="1" anchor="t" anchorCtr="0" compatLnSpc="1">
            <a:prstTxWarp prst="textNoShape">
              <a:avLst/>
            </a:prstTxWarp>
            <a:spAutoFit/>
          </a:bodyPr>
          <a:lstStyle/>
          <a:p>
            <a:pPr marL="0" marR="0" lvl="0" indent="0" algn="ctr" defTabSz="914400" eaLnBrk="1" fontAlgn="base" latinLnBrk="0" hangingPunct="1">
              <a:lnSpc>
                <a:spcPct val="150000"/>
              </a:lnSpc>
              <a:spcBef>
                <a:spcPct val="0"/>
              </a:spcBef>
              <a:spcAft>
                <a:spcPct val="0"/>
              </a:spcAft>
              <a:buClrTx/>
              <a:buSzTx/>
              <a:buFontTx/>
              <a:buNone/>
              <a:tabLst/>
              <a:defRPr/>
            </a:pPr>
            <a:r>
              <a:rPr lang="zh-CN" sz="1050" dirty="0">
                <a:solidFill>
                  <a:srgbClr val="4D4D4D"/>
                </a:solidFill>
                <a:latin typeface="微软雅黑" pitchFamily="34" charset="-122"/>
                <a:ea typeface="微软雅黑" pitchFamily="34" charset="-122"/>
              </a:rPr>
              <a:t>单击此处添加段落文本单击此处添加段落文本单击此处添加段落文本单击此处添加段落文本</a:t>
            </a:r>
          </a:p>
        </p:txBody>
      </p:sp>
      <p:sp>
        <p:nvSpPr>
          <p:cNvPr id="245" name="TextBox 20"/>
          <p:cNvSpPr txBox="1"/>
          <p:nvPr/>
        </p:nvSpPr>
        <p:spPr bwMode="auto">
          <a:xfrm>
            <a:off x="5330814" y="4595003"/>
            <a:ext cx="1728788" cy="1033296"/>
          </a:xfrm>
          <a:prstGeom prst="rect">
            <a:avLst/>
          </a:prstGeom>
          <a:noFill/>
        </p:spPr>
        <p:txBody>
          <a:bodyPr vert="horz" wrap="square" lIns="91440" tIns="45720" rIns="91440" bIns="45720" numCol="1" anchor="t" anchorCtr="0" compatLnSpc="1">
            <a:prstTxWarp prst="textNoShape">
              <a:avLst/>
            </a:prstTxWarp>
            <a:spAutoFit/>
          </a:bodyPr>
          <a:lstStyle/>
          <a:p>
            <a:pPr marL="0" marR="0" lvl="0" indent="0" algn="ctr" defTabSz="914400" eaLnBrk="1" fontAlgn="base" latinLnBrk="0" hangingPunct="1">
              <a:lnSpc>
                <a:spcPct val="150000"/>
              </a:lnSpc>
              <a:spcBef>
                <a:spcPct val="0"/>
              </a:spcBef>
              <a:spcAft>
                <a:spcPct val="0"/>
              </a:spcAft>
              <a:buClrTx/>
              <a:buSzTx/>
              <a:buFontTx/>
              <a:buNone/>
              <a:tabLst/>
              <a:defRPr/>
            </a:pPr>
            <a:r>
              <a:rPr lang="zh-CN" sz="1050" dirty="0">
                <a:solidFill>
                  <a:srgbClr val="4D4D4D"/>
                </a:solidFill>
                <a:latin typeface="微软雅黑" pitchFamily="34" charset="-122"/>
                <a:ea typeface="微软雅黑" pitchFamily="34" charset="-122"/>
              </a:rPr>
              <a:t>单击此处添加段落文本单击此处添加段落文本单击此处添加段落文本单击此处添加段落文本</a:t>
            </a:r>
          </a:p>
        </p:txBody>
      </p:sp>
      <p:sp>
        <p:nvSpPr>
          <p:cNvPr id="246" name="TextBox 20"/>
          <p:cNvSpPr txBox="1"/>
          <p:nvPr/>
        </p:nvSpPr>
        <p:spPr bwMode="auto">
          <a:xfrm>
            <a:off x="1115616" y="4149080"/>
            <a:ext cx="1728788" cy="1033296"/>
          </a:xfrm>
          <a:prstGeom prst="rect">
            <a:avLst/>
          </a:prstGeom>
          <a:noFill/>
        </p:spPr>
        <p:txBody>
          <a:bodyPr vert="horz" wrap="square" lIns="91440" tIns="45720" rIns="91440" bIns="45720" numCol="1" anchor="t" anchorCtr="0" compatLnSpc="1">
            <a:prstTxWarp prst="textNoShape">
              <a:avLst/>
            </a:prstTxWarp>
            <a:spAutoFit/>
          </a:bodyPr>
          <a:lstStyle/>
          <a:p>
            <a:pPr marL="0" marR="0" lvl="0" indent="0" algn="ctr" defTabSz="914400" eaLnBrk="1" fontAlgn="base" latinLnBrk="0" hangingPunct="1">
              <a:lnSpc>
                <a:spcPct val="150000"/>
              </a:lnSpc>
              <a:spcBef>
                <a:spcPct val="0"/>
              </a:spcBef>
              <a:spcAft>
                <a:spcPct val="0"/>
              </a:spcAft>
              <a:buClrTx/>
              <a:buSzTx/>
              <a:buFontTx/>
              <a:buNone/>
              <a:tabLst/>
              <a:defRPr/>
            </a:pPr>
            <a:r>
              <a:rPr lang="zh-CN" sz="1050" dirty="0">
                <a:solidFill>
                  <a:srgbClr val="4D4D4D"/>
                </a:solidFill>
                <a:latin typeface="微软雅黑" pitchFamily="34" charset="-122"/>
                <a:ea typeface="微软雅黑" pitchFamily="34" charset="-122"/>
              </a:rPr>
              <a:t>单击此处添加段落文本单击此处添加段落文本单击此处添加段落文本单击此处添加段落文本</a:t>
            </a:r>
          </a:p>
        </p:txBody>
      </p:sp>
    </p:spTree>
    <p:extLst>
      <p:ext uri="{BB962C8B-B14F-4D97-AF65-F5344CB8AC3E}">
        <p14:creationId xmlns:p14="http://schemas.microsoft.com/office/powerpoint/2010/main" val="4267475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E13D0704E7463D7F58C3C1A3904193E1">
  <a:themeElements>
    <a:clrScheme name="SoEasy_变色">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B2B2B2"/>
      </a:accent6>
      <a:hlink>
        <a:srgbClr val="5F5F5F"/>
      </a:hlink>
      <a:folHlink>
        <a:srgbClr val="919191"/>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113</Words>
  <Application>Microsoft Office PowerPoint</Application>
  <PresentationFormat>全屏显示(4:3)</PresentationFormat>
  <Paragraphs>10</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宋体</vt:lpstr>
      <vt:lpstr>微软雅黑</vt:lpstr>
      <vt:lpstr>Arial</vt:lpstr>
      <vt:lpstr>Calibri</vt:lpstr>
      <vt:lpstr>Cambria</vt:lpstr>
      <vt:lpstr>E13D0704E7463D7F58C3C1A3904193E1</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pptfans.cn</dc:title>
  <dc:subject/>
  <dc:creator/>
  <cp:keywords/>
  <dc:description/>
  <cp:lastModifiedBy>Windows 用户</cp:lastModifiedBy>
  <cp:revision>64</cp:revision>
  <dcterms:created xsi:type="dcterms:W3CDTF">2012-07-20T03:07:30Z</dcterms:created>
  <dcterms:modified xsi:type="dcterms:W3CDTF">2013-05-19T15:34:52Z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pptfans.cn</vt:lpwstr>
  </property>
  <property fmtid="{D5CDD505-2E9C-101B-9397-08002B2CF9AE}" pid="3" name="SlideDescription">
    <vt:lpwstr/>
  </property>
</Properties>
</file>