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35E3A-3278-4A4D-8A24-FC789FC1FC87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E2C78-D8B8-4A2C-A25E-4545B4DADC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72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60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1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6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74775" y="1204119"/>
            <a:ext cx="6394450" cy="4449762"/>
            <a:chOff x="1443038" y="1592263"/>
            <a:chExt cx="6394450" cy="4449762"/>
          </a:xfrm>
        </p:grpSpPr>
        <p:pic>
          <p:nvPicPr>
            <p:cNvPr id="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3038" y="5311775"/>
              <a:ext cx="6394450" cy="73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eform 22"/>
            <p:cNvSpPr>
              <a:spLocks/>
            </p:cNvSpPr>
            <p:nvPr/>
          </p:nvSpPr>
          <p:spPr bwMode="auto">
            <a:xfrm rot="13500000">
              <a:off x="3168650" y="2863850"/>
              <a:ext cx="1933575" cy="2771775"/>
            </a:xfrm>
            <a:custGeom>
              <a:avLst/>
              <a:gdLst>
                <a:gd name="T0" fmla="*/ 1316 w 1104"/>
                <a:gd name="T1" fmla="*/ 0 h 1608"/>
                <a:gd name="T2" fmla="*/ 273 w 1104"/>
                <a:gd name="T3" fmla="*/ 0 h 1608"/>
                <a:gd name="T4" fmla="*/ 0 w 1104"/>
                <a:gd name="T5" fmla="*/ 278 h 1608"/>
                <a:gd name="T6" fmla="*/ 12 w 1104"/>
                <a:gd name="T7" fmla="*/ 1324 h 1608"/>
                <a:gd name="T8" fmla="*/ 213 w 1104"/>
                <a:gd name="T9" fmla="*/ 1723 h 1608"/>
                <a:gd name="T10" fmla="*/ 647 w 1104"/>
                <a:gd name="T11" fmla="*/ 2129 h 1608"/>
                <a:gd name="T12" fmla="*/ 1006 w 1104"/>
                <a:gd name="T13" fmla="*/ 2113 h 1608"/>
                <a:gd name="T14" fmla="*/ 1422 w 1104"/>
                <a:gd name="T15" fmla="*/ 1723 h 1608"/>
                <a:gd name="T16" fmla="*/ 1612 w 1104"/>
                <a:gd name="T17" fmla="*/ 1279 h 1608"/>
                <a:gd name="T18" fmla="*/ 1577 w 1104"/>
                <a:gd name="T19" fmla="*/ 178 h 1608"/>
                <a:gd name="T20" fmla="*/ 1316 w 1104"/>
                <a:gd name="T21" fmla="*/ 0 h 16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04"/>
                <a:gd name="T34" fmla="*/ 0 h 1608"/>
                <a:gd name="T35" fmla="*/ 1104 w 1104"/>
                <a:gd name="T36" fmla="*/ 1608 h 160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04" h="1608">
                  <a:moveTo>
                    <a:pt x="888" y="0"/>
                  </a:moveTo>
                  <a:cubicBezTo>
                    <a:pt x="184" y="0"/>
                    <a:pt x="184" y="0"/>
                    <a:pt x="184" y="0"/>
                  </a:cubicBezTo>
                  <a:cubicBezTo>
                    <a:pt x="184" y="0"/>
                    <a:pt x="0" y="40"/>
                    <a:pt x="0" y="200"/>
                  </a:cubicBezTo>
                  <a:cubicBezTo>
                    <a:pt x="0" y="360"/>
                    <a:pt x="8" y="952"/>
                    <a:pt x="8" y="952"/>
                  </a:cubicBezTo>
                  <a:cubicBezTo>
                    <a:pt x="8" y="952"/>
                    <a:pt x="48" y="1160"/>
                    <a:pt x="144" y="1240"/>
                  </a:cubicBezTo>
                  <a:cubicBezTo>
                    <a:pt x="436" y="1532"/>
                    <a:pt x="436" y="1532"/>
                    <a:pt x="436" y="1532"/>
                  </a:cubicBezTo>
                  <a:cubicBezTo>
                    <a:pt x="436" y="1532"/>
                    <a:pt x="576" y="1608"/>
                    <a:pt x="680" y="1520"/>
                  </a:cubicBezTo>
                  <a:cubicBezTo>
                    <a:pt x="960" y="1240"/>
                    <a:pt x="960" y="1240"/>
                    <a:pt x="960" y="1240"/>
                  </a:cubicBezTo>
                  <a:cubicBezTo>
                    <a:pt x="960" y="1240"/>
                    <a:pt x="1104" y="1072"/>
                    <a:pt x="1088" y="920"/>
                  </a:cubicBezTo>
                  <a:cubicBezTo>
                    <a:pt x="1064" y="128"/>
                    <a:pt x="1064" y="128"/>
                    <a:pt x="1064" y="128"/>
                  </a:cubicBezTo>
                  <a:cubicBezTo>
                    <a:pt x="1064" y="128"/>
                    <a:pt x="1056" y="24"/>
                    <a:pt x="888" y="0"/>
                  </a:cubicBezTo>
                  <a:close/>
                </a:path>
              </a:pathLst>
            </a:custGeom>
            <a:solidFill>
              <a:srgbClr val="2676FF">
                <a:alpha val="42000"/>
              </a:srgb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" name="Freeform 21"/>
            <p:cNvSpPr>
              <a:spLocks/>
            </p:cNvSpPr>
            <p:nvPr/>
          </p:nvSpPr>
          <p:spPr bwMode="auto">
            <a:xfrm rot="2700000">
              <a:off x="4233863" y="1714500"/>
              <a:ext cx="1933575" cy="2771775"/>
            </a:xfrm>
            <a:custGeom>
              <a:avLst/>
              <a:gdLst>
                <a:gd name="T0" fmla="*/ 1316 w 1104"/>
                <a:gd name="T1" fmla="*/ 0 h 1608"/>
                <a:gd name="T2" fmla="*/ 273 w 1104"/>
                <a:gd name="T3" fmla="*/ 0 h 1608"/>
                <a:gd name="T4" fmla="*/ 0 w 1104"/>
                <a:gd name="T5" fmla="*/ 278 h 1608"/>
                <a:gd name="T6" fmla="*/ 12 w 1104"/>
                <a:gd name="T7" fmla="*/ 1324 h 1608"/>
                <a:gd name="T8" fmla="*/ 213 w 1104"/>
                <a:gd name="T9" fmla="*/ 1723 h 1608"/>
                <a:gd name="T10" fmla="*/ 647 w 1104"/>
                <a:gd name="T11" fmla="*/ 2129 h 1608"/>
                <a:gd name="T12" fmla="*/ 1006 w 1104"/>
                <a:gd name="T13" fmla="*/ 2113 h 1608"/>
                <a:gd name="T14" fmla="*/ 1422 w 1104"/>
                <a:gd name="T15" fmla="*/ 1723 h 1608"/>
                <a:gd name="T16" fmla="*/ 1612 w 1104"/>
                <a:gd name="T17" fmla="*/ 1279 h 1608"/>
                <a:gd name="T18" fmla="*/ 1577 w 1104"/>
                <a:gd name="T19" fmla="*/ 178 h 1608"/>
                <a:gd name="T20" fmla="*/ 1316 w 1104"/>
                <a:gd name="T21" fmla="*/ 0 h 16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04"/>
                <a:gd name="T34" fmla="*/ 0 h 1608"/>
                <a:gd name="T35" fmla="*/ 1104 w 1104"/>
                <a:gd name="T36" fmla="*/ 1608 h 160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04" h="1608">
                  <a:moveTo>
                    <a:pt x="888" y="0"/>
                  </a:moveTo>
                  <a:cubicBezTo>
                    <a:pt x="184" y="0"/>
                    <a:pt x="184" y="0"/>
                    <a:pt x="184" y="0"/>
                  </a:cubicBezTo>
                  <a:cubicBezTo>
                    <a:pt x="184" y="0"/>
                    <a:pt x="0" y="40"/>
                    <a:pt x="0" y="200"/>
                  </a:cubicBezTo>
                  <a:cubicBezTo>
                    <a:pt x="0" y="360"/>
                    <a:pt x="8" y="952"/>
                    <a:pt x="8" y="952"/>
                  </a:cubicBezTo>
                  <a:cubicBezTo>
                    <a:pt x="8" y="952"/>
                    <a:pt x="48" y="1160"/>
                    <a:pt x="144" y="1240"/>
                  </a:cubicBezTo>
                  <a:cubicBezTo>
                    <a:pt x="436" y="1532"/>
                    <a:pt x="436" y="1532"/>
                    <a:pt x="436" y="1532"/>
                  </a:cubicBezTo>
                  <a:cubicBezTo>
                    <a:pt x="436" y="1532"/>
                    <a:pt x="576" y="1608"/>
                    <a:pt x="680" y="1520"/>
                  </a:cubicBezTo>
                  <a:cubicBezTo>
                    <a:pt x="960" y="1240"/>
                    <a:pt x="960" y="1240"/>
                    <a:pt x="960" y="1240"/>
                  </a:cubicBezTo>
                  <a:cubicBezTo>
                    <a:pt x="960" y="1240"/>
                    <a:pt x="1104" y="1072"/>
                    <a:pt x="1088" y="920"/>
                  </a:cubicBezTo>
                  <a:cubicBezTo>
                    <a:pt x="1064" y="128"/>
                    <a:pt x="1064" y="128"/>
                    <a:pt x="1064" y="128"/>
                  </a:cubicBezTo>
                  <a:cubicBezTo>
                    <a:pt x="1064" y="128"/>
                    <a:pt x="1056" y="24"/>
                    <a:pt x="888" y="0"/>
                  </a:cubicBezTo>
                  <a:close/>
                </a:path>
              </a:pathLst>
            </a:custGeom>
            <a:solidFill>
              <a:srgbClr val="2676FF">
                <a:alpha val="72000"/>
              </a:srgb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 18"/>
            <p:cNvSpPr>
              <a:spLocks/>
            </p:cNvSpPr>
            <p:nvPr/>
          </p:nvSpPr>
          <p:spPr bwMode="auto">
            <a:xfrm rot="18814430">
              <a:off x="3176588" y="1706563"/>
              <a:ext cx="1933575" cy="2771775"/>
            </a:xfrm>
            <a:custGeom>
              <a:avLst/>
              <a:gdLst>
                <a:gd name="T0" fmla="*/ 1316 w 1104"/>
                <a:gd name="T1" fmla="*/ 0 h 1608"/>
                <a:gd name="T2" fmla="*/ 273 w 1104"/>
                <a:gd name="T3" fmla="*/ 0 h 1608"/>
                <a:gd name="T4" fmla="*/ 0 w 1104"/>
                <a:gd name="T5" fmla="*/ 278 h 1608"/>
                <a:gd name="T6" fmla="*/ 12 w 1104"/>
                <a:gd name="T7" fmla="*/ 1324 h 1608"/>
                <a:gd name="T8" fmla="*/ 213 w 1104"/>
                <a:gd name="T9" fmla="*/ 1723 h 1608"/>
                <a:gd name="T10" fmla="*/ 647 w 1104"/>
                <a:gd name="T11" fmla="*/ 2129 h 1608"/>
                <a:gd name="T12" fmla="*/ 1006 w 1104"/>
                <a:gd name="T13" fmla="*/ 2113 h 1608"/>
                <a:gd name="T14" fmla="*/ 1422 w 1104"/>
                <a:gd name="T15" fmla="*/ 1723 h 1608"/>
                <a:gd name="T16" fmla="*/ 1612 w 1104"/>
                <a:gd name="T17" fmla="*/ 1279 h 1608"/>
                <a:gd name="T18" fmla="*/ 1577 w 1104"/>
                <a:gd name="T19" fmla="*/ 178 h 1608"/>
                <a:gd name="T20" fmla="*/ 1316 w 1104"/>
                <a:gd name="T21" fmla="*/ 0 h 16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04"/>
                <a:gd name="T34" fmla="*/ 0 h 1608"/>
                <a:gd name="T35" fmla="*/ 1104 w 1104"/>
                <a:gd name="T36" fmla="*/ 1608 h 160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04" h="1608">
                  <a:moveTo>
                    <a:pt x="888" y="0"/>
                  </a:moveTo>
                  <a:cubicBezTo>
                    <a:pt x="184" y="0"/>
                    <a:pt x="184" y="0"/>
                    <a:pt x="184" y="0"/>
                  </a:cubicBezTo>
                  <a:cubicBezTo>
                    <a:pt x="184" y="0"/>
                    <a:pt x="0" y="40"/>
                    <a:pt x="0" y="200"/>
                  </a:cubicBezTo>
                  <a:cubicBezTo>
                    <a:pt x="0" y="360"/>
                    <a:pt x="8" y="952"/>
                    <a:pt x="8" y="952"/>
                  </a:cubicBezTo>
                  <a:cubicBezTo>
                    <a:pt x="8" y="952"/>
                    <a:pt x="48" y="1160"/>
                    <a:pt x="144" y="1240"/>
                  </a:cubicBezTo>
                  <a:cubicBezTo>
                    <a:pt x="436" y="1532"/>
                    <a:pt x="436" y="1532"/>
                    <a:pt x="436" y="1532"/>
                  </a:cubicBezTo>
                  <a:cubicBezTo>
                    <a:pt x="436" y="1532"/>
                    <a:pt x="576" y="1608"/>
                    <a:pt x="680" y="1520"/>
                  </a:cubicBezTo>
                  <a:cubicBezTo>
                    <a:pt x="960" y="1240"/>
                    <a:pt x="960" y="1240"/>
                    <a:pt x="960" y="1240"/>
                  </a:cubicBezTo>
                  <a:cubicBezTo>
                    <a:pt x="960" y="1240"/>
                    <a:pt x="1104" y="1072"/>
                    <a:pt x="1088" y="920"/>
                  </a:cubicBezTo>
                  <a:cubicBezTo>
                    <a:pt x="1064" y="128"/>
                    <a:pt x="1064" y="128"/>
                    <a:pt x="1064" y="128"/>
                  </a:cubicBezTo>
                  <a:cubicBezTo>
                    <a:pt x="1064" y="128"/>
                    <a:pt x="1056" y="24"/>
                    <a:pt x="888" y="0"/>
                  </a:cubicBezTo>
                  <a:close/>
                </a:path>
              </a:pathLst>
            </a:custGeom>
            <a:solidFill>
              <a:srgbClr val="2676FF">
                <a:lumMod val="75000"/>
                <a:alpha val="72000"/>
              </a:srgb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 23"/>
            <p:cNvSpPr>
              <a:spLocks/>
            </p:cNvSpPr>
            <p:nvPr/>
          </p:nvSpPr>
          <p:spPr bwMode="auto">
            <a:xfrm rot="8182408">
              <a:off x="4243388" y="2857500"/>
              <a:ext cx="1931987" cy="2771775"/>
            </a:xfrm>
            <a:custGeom>
              <a:avLst/>
              <a:gdLst>
                <a:gd name="T0" fmla="*/ 1311 w 1104"/>
                <a:gd name="T1" fmla="*/ 0 h 1608"/>
                <a:gd name="T2" fmla="*/ 272 w 1104"/>
                <a:gd name="T3" fmla="*/ 0 h 1608"/>
                <a:gd name="T4" fmla="*/ 0 w 1104"/>
                <a:gd name="T5" fmla="*/ 278 h 1608"/>
                <a:gd name="T6" fmla="*/ 12 w 1104"/>
                <a:gd name="T7" fmla="*/ 1324 h 1608"/>
                <a:gd name="T8" fmla="*/ 213 w 1104"/>
                <a:gd name="T9" fmla="*/ 1723 h 1608"/>
                <a:gd name="T10" fmla="*/ 644 w 1104"/>
                <a:gd name="T11" fmla="*/ 2129 h 1608"/>
                <a:gd name="T12" fmla="*/ 1005 w 1104"/>
                <a:gd name="T13" fmla="*/ 2113 h 1608"/>
                <a:gd name="T14" fmla="*/ 1417 w 1104"/>
                <a:gd name="T15" fmla="*/ 1723 h 1608"/>
                <a:gd name="T16" fmla="*/ 1606 w 1104"/>
                <a:gd name="T17" fmla="*/ 1279 h 1608"/>
                <a:gd name="T18" fmla="*/ 1571 w 1104"/>
                <a:gd name="T19" fmla="*/ 178 h 1608"/>
                <a:gd name="T20" fmla="*/ 1311 w 1104"/>
                <a:gd name="T21" fmla="*/ 0 h 16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04"/>
                <a:gd name="T34" fmla="*/ 0 h 1608"/>
                <a:gd name="T35" fmla="*/ 1104 w 1104"/>
                <a:gd name="T36" fmla="*/ 1608 h 160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04" h="1608">
                  <a:moveTo>
                    <a:pt x="888" y="0"/>
                  </a:moveTo>
                  <a:cubicBezTo>
                    <a:pt x="184" y="0"/>
                    <a:pt x="184" y="0"/>
                    <a:pt x="184" y="0"/>
                  </a:cubicBezTo>
                  <a:cubicBezTo>
                    <a:pt x="184" y="0"/>
                    <a:pt x="0" y="40"/>
                    <a:pt x="0" y="200"/>
                  </a:cubicBezTo>
                  <a:cubicBezTo>
                    <a:pt x="0" y="360"/>
                    <a:pt x="8" y="952"/>
                    <a:pt x="8" y="952"/>
                  </a:cubicBezTo>
                  <a:cubicBezTo>
                    <a:pt x="8" y="952"/>
                    <a:pt x="48" y="1160"/>
                    <a:pt x="144" y="1240"/>
                  </a:cubicBezTo>
                  <a:cubicBezTo>
                    <a:pt x="436" y="1532"/>
                    <a:pt x="436" y="1532"/>
                    <a:pt x="436" y="1532"/>
                  </a:cubicBezTo>
                  <a:cubicBezTo>
                    <a:pt x="436" y="1532"/>
                    <a:pt x="576" y="1608"/>
                    <a:pt x="680" y="1520"/>
                  </a:cubicBezTo>
                  <a:cubicBezTo>
                    <a:pt x="960" y="1240"/>
                    <a:pt x="960" y="1240"/>
                    <a:pt x="960" y="1240"/>
                  </a:cubicBezTo>
                  <a:cubicBezTo>
                    <a:pt x="960" y="1240"/>
                    <a:pt x="1104" y="1072"/>
                    <a:pt x="1088" y="920"/>
                  </a:cubicBezTo>
                  <a:cubicBezTo>
                    <a:pt x="1064" y="128"/>
                    <a:pt x="1064" y="128"/>
                    <a:pt x="1064" y="128"/>
                  </a:cubicBezTo>
                  <a:cubicBezTo>
                    <a:pt x="1064" y="128"/>
                    <a:pt x="1056" y="24"/>
                    <a:pt x="888" y="0"/>
                  </a:cubicBezTo>
                  <a:close/>
                </a:path>
              </a:pathLst>
            </a:custGeom>
            <a:solidFill>
              <a:srgbClr val="2676FF">
                <a:alpha val="52000"/>
              </a:srgbClr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AutoShape 25"/>
            <p:cNvSpPr>
              <a:spLocks noChangeArrowheads="1"/>
            </p:cNvSpPr>
            <p:nvPr/>
          </p:nvSpPr>
          <p:spPr bwMode="auto">
            <a:xfrm>
              <a:off x="4121150" y="3119438"/>
              <a:ext cx="1103313" cy="1104900"/>
            </a:xfrm>
            <a:prstGeom prst="roundRect">
              <a:avLst>
                <a:gd name="adj" fmla="val 16667"/>
              </a:avLst>
            </a:prstGeom>
            <a:solidFill>
              <a:srgbClr val="2676FF">
                <a:lumMod val="75000"/>
              </a:srgbClr>
            </a:solidFill>
            <a:ln>
              <a:noFill/>
            </a:ln>
            <a:ex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gray">
            <a:xfrm rot="18677185">
              <a:off x="2634456" y="2365296"/>
              <a:ext cx="170656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4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这里输入文本</a:t>
              </a:r>
              <a:r>
                <a:rPr kumimoji="0" lang="en-US" altLang="zh-CN" sz="16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. </a:t>
              </a: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gray">
            <a:xfrm rot="2700000">
              <a:off x="4961732" y="2322433"/>
              <a:ext cx="170656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4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这里输入文本</a:t>
              </a:r>
              <a:r>
                <a:rPr kumimoji="0" lang="en-US" altLang="zh-CN" sz="16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. </a:t>
              </a: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gray">
            <a:xfrm rot="2700000">
              <a:off x="2696369" y="4748133"/>
              <a:ext cx="170656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4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这里输入文本</a:t>
              </a:r>
              <a:r>
                <a:rPr kumimoji="0" lang="en-US" altLang="zh-CN" sz="16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. 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gray">
            <a:xfrm rot="19011173">
              <a:off x="5037138" y="4787027"/>
              <a:ext cx="170656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4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这里输入文本</a:t>
              </a:r>
              <a:r>
                <a:rPr kumimoji="0" lang="en-US" altLang="zh-CN" sz="16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. </a:t>
              </a: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gray">
            <a:xfrm>
              <a:off x="4167188" y="3573596"/>
              <a:ext cx="106203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4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输入文本</a:t>
              </a:r>
              <a:r>
                <a:rPr kumimoji="0" lang="en-US" altLang="zh-CN" sz="14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78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36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