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55AFD-A8C5-46F5-B78F-A8E89730373A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1D4FB-DD7B-4CA2-8D06-5D0719D448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99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88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5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9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778669" y="1268760"/>
            <a:ext cx="7586663" cy="4884738"/>
            <a:chOff x="749300" y="1971675"/>
            <a:chExt cx="7586663" cy="4884738"/>
          </a:xfrm>
        </p:grpSpPr>
        <p:pic>
          <p:nvPicPr>
            <p:cNvPr id="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49300" y="5059363"/>
              <a:ext cx="7586663" cy="1262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Group 54"/>
            <p:cNvPicPr>
              <a:picLocks noChangeArrowheads="1"/>
            </p:cNvPicPr>
            <p:nvPr/>
          </p:nvPicPr>
          <p:blipFill>
            <a:blip r:embed="rId4" cstate="print">
              <a:duotone>
                <a:srgbClr val="2676FF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866" b="33388"/>
            <a:stretch>
              <a:fillRect/>
            </a:stretch>
          </p:blipFill>
          <p:spPr bwMode="gray">
            <a:xfrm>
              <a:off x="2511425" y="5564188"/>
              <a:ext cx="4041775" cy="1292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组合 1"/>
            <p:cNvGrpSpPr/>
            <p:nvPr/>
          </p:nvGrpSpPr>
          <p:grpSpPr>
            <a:xfrm>
              <a:off x="2535238" y="1971675"/>
              <a:ext cx="3995738" cy="3829051"/>
              <a:chOff x="2535238" y="1971675"/>
              <a:chExt cx="3995738" cy="3829051"/>
            </a:xfrm>
          </p:grpSpPr>
          <p:sp>
            <p:nvSpPr>
              <p:cNvPr id="6" name="Rectangle 9"/>
              <p:cNvSpPr>
                <a:spLocks noChangeArrowheads="1"/>
              </p:cNvSpPr>
              <p:nvPr/>
            </p:nvSpPr>
            <p:spPr bwMode="gray">
              <a:xfrm>
                <a:off x="2535238" y="3967163"/>
                <a:ext cx="1835150" cy="1833563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 anchor="b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r>
                  <a:rPr kumimoji="0" lang="en-US" altLang="zh-CN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gray">
              <a:xfrm>
                <a:off x="2535238" y="3848100"/>
                <a:ext cx="2122488" cy="119063"/>
              </a:xfrm>
              <a:custGeom>
                <a:avLst/>
                <a:gdLst>
                  <a:gd name="T0" fmla="*/ 0 w 1907"/>
                  <a:gd name="T1" fmla="*/ 107 h 107"/>
                  <a:gd name="T2" fmla="*/ 258 w 1907"/>
                  <a:gd name="T3" fmla="*/ 0 h 107"/>
                  <a:gd name="T4" fmla="*/ 1907 w 1907"/>
                  <a:gd name="T5" fmla="*/ 0 h 107"/>
                  <a:gd name="T6" fmla="*/ 1649 w 1907"/>
                  <a:gd name="T7" fmla="*/ 107 h 107"/>
                  <a:gd name="T8" fmla="*/ 0 w 1907"/>
                  <a:gd name="T9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7" h="107">
                    <a:moveTo>
                      <a:pt x="0" y="107"/>
                    </a:moveTo>
                    <a:lnTo>
                      <a:pt x="258" y="0"/>
                    </a:lnTo>
                    <a:lnTo>
                      <a:pt x="1907" y="0"/>
                    </a:lnTo>
                    <a:lnTo>
                      <a:pt x="1649" y="107"/>
                    </a:lnTo>
                    <a:lnTo>
                      <a:pt x="0" y="10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75000"/>
                    </a:srgbClr>
                  </a:gs>
                  <a:gs pos="100000">
                    <a:srgbClr val="2676FF">
                      <a:lumMod val="50000"/>
                    </a:srgbClr>
                  </a:gs>
                </a:gsLst>
                <a:lin ang="2700000" scaled="1"/>
              </a:gradFill>
              <a:ln w="12700" cap="flat" cmpd="sng">
                <a:solidFill>
                  <a:srgbClr val="AEAEA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gray">
              <a:xfrm>
                <a:off x="4370388" y="3848100"/>
                <a:ext cx="287338" cy="1952625"/>
              </a:xfrm>
              <a:custGeom>
                <a:avLst/>
                <a:gdLst>
                  <a:gd name="T0" fmla="*/ 0 w 258"/>
                  <a:gd name="T1" fmla="*/ 1755 h 1755"/>
                  <a:gd name="T2" fmla="*/ 258 w 258"/>
                  <a:gd name="T3" fmla="*/ 1647 h 1755"/>
                  <a:gd name="T4" fmla="*/ 258 w 258"/>
                  <a:gd name="T5" fmla="*/ 0 h 1755"/>
                  <a:gd name="T6" fmla="*/ 0 w 258"/>
                  <a:gd name="T7" fmla="*/ 107 h 1755"/>
                  <a:gd name="T8" fmla="*/ 0 w 258"/>
                  <a:gd name="T9" fmla="*/ 1755 h 1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755">
                    <a:moveTo>
                      <a:pt x="0" y="1755"/>
                    </a:moveTo>
                    <a:lnTo>
                      <a:pt x="258" y="1647"/>
                    </a:lnTo>
                    <a:lnTo>
                      <a:pt x="258" y="0"/>
                    </a:lnTo>
                    <a:lnTo>
                      <a:pt x="0" y="107"/>
                    </a:lnTo>
                    <a:lnTo>
                      <a:pt x="0" y="175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75000"/>
                    </a:srgbClr>
                  </a:gs>
                  <a:gs pos="100000">
                    <a:srgbClr val="2676FF">
                      <a:lumMod val="50000"/>
                    </a:srgbClr>
                  </a:gs>
                </a:gsLst>
                <a:lin ang="2700000" scaled="1"/>
              </a:gradFill>
              <a:ln w="12700" cmpd="sng">
                <a:solidFill>
                  <a:srgbClr val="AEAEAE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9" name="Rectangle 12"/>
              <p:cNvSpPr>
                <a:spLocks noChangeArrowheads="1"/>
              </p:cNvSpPr>
              <p:nvPr/>
            </p:nvSpPr>
            <p:spPr bwMode="gray">
              <a:xfrm>
                <a:off x="4411663" y="3967163"/>
                <a:ext cx="1831975" cy="1833563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 anchor="b"/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r>
                  <a:rPr kumimoji="0" lang="en-US" altLang="zh-CN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gray">
              <a:xfrm>
                <a:off x="4411663" y="3848100"/>
                <a:ext cx="2119313" cy="119063"/>
              </a:xfrm>
              <a:custGeom>
                <a:avLst/>
                <a:gdLst>
                  <a:gd name="T0" fmla="*/ 0 w 1904"/>
                  <a:gd name="T1" fmla="*/ 107 h 107"/>
                  <a:gd name="T2" fmla="*/ 257 w 1904"/>
                  <a:gd name="T3" fmla="*/ 0 h 107"/>
                  <a:gd name="T4" fmla="*/ 1904 w 1904"/>
                  <a:gd name="T5" fmla="*/ 0 h 107"/>
                  <a:gd name="T6" fmla="*/ 1646 w 1904"/>
                  <a:gd name="T7" fmla="*/ 107 h 107"/>
                  <a:gd name="T8" fmla="*/ 0 w 1904"/>
                  <a:gd name="T9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4" h="107">
                    <a:moveTo>
                      <a:pt x="0" y="107"/>
                    </a:moveTo>
                    <a:lnTo>
                      <a:pt x="257" y="0"/>
                    </a:lnTo>
                    <a:lnTo>
                      <a:pt x="1904" y="0"/>
                    </a:lnTo>
                    <a:lnTo>
                      <a:pt x="1646" y="107"/>
                    </a:lnTo>
                    <a:lnTo>
                      <a:pt x="0" y="10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75000"/>
                    </a:srgbClr>
                  </a:gs>
                  <a:gs pos="100000">
                    <a:srgbClr val="2676FF">
                      <a:lumMod val="50000"/>
                    </a:srgbClr>
                  </a:gs>
                </a:gsLst>
                <a:lin ang="2700000" scaled="1"/>
              </a:gradFill>
              <a:ln w="12700" cap="flat" cmpd="sng">
                <a:solidFill>
                  <a:srgbClr val="AEAEA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gray">
              <a:xfrm>
                <a:off x="6243638" y="3848100"/>
                <a:ext cx="287338" cy="1952625"/>
              </a:xfrm>
              <a:custGeom>
                <a:avLst/>
                <a:gdLst>
                  <a:gd name="T0" fmla="*/ 0 w 258"/>
                  <a:gd name="T1" fmla="*/ 1755 h 1755"/>
                  <a:gd name="T2" fmla="*/ 258 w 258"/>
                  <a:gd name="T3" fmla="*/ 1647 h 1755"/>
                  <a:gd name="T4" fmla="*/ 258 w 258"/>
                  <a:gd name="T5" fmla="*/ 0 h 1755"/>
                  <a:gd name="T6" fmla="*/ 0 w 258"/>
                  <a:gd name="T7" fmla="*/ 107 h 1755"/>
                  <a:gd name="T8" fmla="*/ 0 w 258"/>
                  <a:gd name="T9" fmla="*/ 1755 h 1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755">
                    <a:moveTo>
                      <a:pt x="0" y="1755"/>
                    </a:moveTo>
                    <a:lnTo>
                      <a:pt x="258" y="1647"/>
                    </a:lnTo>
                    <a:lnTo>
                      <a:pt x="258" y="0"/>
                    </a:lnTo>
                    <a:lnTo>
                      <a:pt x="0" y="107"/>
                    </a:lnTo>
                    <a:lnTo>
                      <a:pt x="0" y="175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>
                <a:off x="2535238" y="2092325"/>
                <a:ext cx="1835150" cy="1831975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r>
                  <a:rPr kumimoji="0" lang="en-US" altLang="zh-CN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</a:t>
                </a:r>
                <a:r>
                  <a:rPr kumimoji="0" lang="en-US" altLang="zh-CN" sz="1200" b="0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 </a:t>
                </a:r>
                <a:endParaRPr kumimoji="0" lang="en-US" altLang="zh-CN" sz="1200" b="0" i="0" u="none" strike="noStrike" kern="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gray">
              <a:xfrm>
                <a:off x="2535238" y="1971675"/>
                <a:ext cx="2122488" cy="120650"/>
              </a:xfrm>
              <a:custGeom>
                <a:avLst/>
                <a:gdLst>
                  <a:gd name="T0" fmla="*/ 0 w 1907"/>
                  <a:gd name="T1" fmla="*/ 108 h 108"/>
                  <a:gd name="T2" fmla="*/ 258 w 1907"/>
                  <a:gd name="T3" fmla="*/ 0 h 108"/>
                  <a:gd name="T4" fmla="*/ 1907 w 1907"/>
                  <a:gd name="T5" fmla="*/ 0 h 108"/>
                  <a:gd name="T6" fmla="*/ 1649 w 1907"/>
                  <a:gd name="T7" fmla="*/ 108 h 108"/>
                  <a:gd name="T8" fmla="*/ 0 w 1907"/>
                  <a:gd name="T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7" h="108">
                    <a:moveTo>
                      <a:pt x="0" y="108"/>
                    </a:moveTo>
                    <a:lnTo>
                      <a:pt x="258" y="0"/>
                    </a:lnTo>
                    <a:lnTo>
                      <a:pt x="1907" y="0"/>
                    </a:lnTo>
                    <a:lnTo>
                      <a:pt x="1649" y="108"/>
                    </a:lnTo>
                    <a:lnTo>
                      <a:pt x="0" y="1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gray">
              <a:xfrm>
                <a:off x="4370388" y="1971675"/>
                <a:ext cx="287338" cy="1952625"/>
              </a:xfrm>
              <a:custGeom>
                <a:avLst/>
                <a:gdLst>
                  <a:gd name="T0" fmla="*/ 0 w 258"/>
                  <a:gd name="T1" fmla="*/ 1755 h 1755"/>
                  <a:gd name="T2" fmla="*/ 258 w 258"/>
                  <a:gd name="T3" fmla="*/ 1648 h 1755"/>
                  <a:gd name="T4" fmla="*/ 258 w 258"/>
                  <a:gd name="T5" fmla="*/ 0 h 1755"/>
                  <a:gd name="T6" fmla="*/ 0 w 258"/>
                  <a:gd name="T7" fmla="*/ 108 h 1755"/>
                  <a:gd name="T8" fmla="*/ 0 w 258"/>
                  <a:gd name="T9" fmla="*/ 1755 h 1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755">
                    <a:moveTo>
                      <a:pt x="0" y="1755"/>
                    </a:moveTo>
                    <a:lnTo>
                      <a:pt x="258" y="1648"/>
                    </a:lnTo>
                    <a:lnTo>
                      <a:pt x="258" y="0"/>
                    </a:lnTo>
                    <a:lnTo>
                      <a:pt x="0" y="108"/>
                    </a:lnTo>
                    <a:lnTo>
                      <a:pt x="0" y="175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75000"/>
                    </a:srgbClr>
                  </a:gs>
                  <a:gs pos="100000">
                    <a:srgbClr val="2676FF">
                      <a:lumMod val="50000"/>
                    </a:srgbClr>
                  </a:gs>
                </a:gsLst>
                <a:lin ang="2700000" scaled="1"/>
              </a:gradFill>
              <a:ln w="12700" cmpd="sng">
                <a:solidFill>
                  <a:srgbClr val="AEAEAE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gray">
              <a:xfrm>
                <a:off x="4411663" y="2092325"/>
                <a:ext cx="1831975" cy="1831975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r>
                  <a:rPr kumimoji="0" lang="en-US" altLang="zh-CN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gray">
              <a:xfrm>
                <a:off x="4411663" y="1971675"/>
                <a:ext cx="2119313" cy="120650"/>
              </a:xfrm>
              <a:custGeom>
                <a:avLst/>
                <a:gdLst>
                  <a:gd name="T0" fmla="*/ 0 w 1904"/>
                  <a:gd name="T1" fmla="*/ 108 h 108"/>
                  <a:gd name="T2" fmla="*/ 257 w 1904"/>
                  <a:gd name="T3" fmla="*/ 0 h 108"/>
                  <a:gd name="T4" fmla="*/ 1904 w 1904"/>
                  <a:gd name="T5" fmla="*/ 0 h 108"/>
                  <a:gd name="T6" fmla="*/ 1646 w 1904"/>
                  <a:gd name="T7" fmla="*/ 108 h 108"/>
                  <a:gd name="T8" fmla="*/ 0 w 1904"/>
                  <a:gd name="T9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4" h="108">
                    <a:moveTo>
                      <a:pt x="0" y="108"/>
                    </a:moveTo>
                    <a:lnTo>
                      <a:pt x="257" y="0"/>
                    </a:lnTo>
                    <a:lnTo>
                      <a:pt x="1904" y="0"/>
                    </a:lnTo>
                    <a:lnTo>
                      <a:pt x="1646" y="108"/>
                    </a:lnTo>
                    <a:lnTo>
                      <a:pt x="0" y="1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7" name="Freeform 20"/>
              <p:cNvSpPr>
                <a:spLocks/>
              </p:cNvSpPr>
              <p:nvPr/>
            </p:nvSpPr>
            <p:spPr bwMode="gray">
              <a:xfrm>
                <a:off x="6243638" y="1971675"/>
                <a:ext cx="287338" cy="1952625"/>
              </a:xfrm>
              <a:custGeom>
                <a:avLst/>
                <a:gdLst>
                  <a:gd name="T0" fmla="*/ 0 w 258"/>
                  <a:gd name="T1" fmla="*/ 1755 h 1755"/>
                  <a:gd name="T2" fmla="*/ 258 w 258"/>
                  <a:gd name="T3" fmla="*/ 1648 h 1755"/>
                  <a:gd name="T4" fmla="*/ 258 w 258"/>
                  <a:gd name="T5" fmla="*/ 0 h 1755"/>
                  <a:gd name="T6" fmla="*/ 0 w 258"/>
                  <a:gd name="T7" fmla="*/ 108 h 1755"/>
                  <a:gd name="T8" fmla="*/ 0 w 258"/>
                  <a:gd name="T9" fmla="*/ 1755 h 1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755">
                    <a:moveTo>
                      <a:pt x="0" y="1755"/>
                    </a:moveTo>
                    <a:lnTo>
                      <a:pt x="258" y="1648"/>
                    </a:lnTo>
                    <a:lnTo>
                      <a:pt x="258" y="0"/>
                    </a:lnTo>
                    <a:lnTo>
                      <a:pt x="0" y="108"/>
                    </a:lnTo>
                    <a:lnTo>
                      <a:pt x="0" y="175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2676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gray">
              <a:xfrm>
                <a:off x="3452813" y="3008313"/>
                <a:ext cx="1835150" cy="1831975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r>
                  <a:rPr kumimoji="0" lang="en-US" altLang="zh-CN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gray">
              <a:xfrm>
                <a:off x="3822701" y="3378200"/>
                <a:ext cx="1095375" cy="1092200"/>
              </a:xfrm>
              <a:prstGeom prst="rect">
                <a:avLst/>
              </a:prstGeom>
              <a:gradFill rotWithShape="1"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0000">
                    <a:srgbClr val="2676FF"/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18900000" scaled="1"/>
              </a:gra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endParaRPr kumimoji="0" lang="en-US" altLang="zh-CN" sz="1200" b="1" i="0" u="none" strike="noStrike" kern="0" cap="none" spc="0" normalizeH="0" baseline="0" noProof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48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