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91E0F-CA75-4FB5-AF44-695D3080CBD8}" type="datetimeFigureOut">
              <a:rPr lang="zh-CN" altLang="en-US" smtClean="0"/>
              <a:t>2013/5/19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E97CE-43D5-4570-8CC9-B326CA68B0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4827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3910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96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81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457200" y="1306513"/>
            <a:ext cx="8229600" cy="4244975"/>
            <a:chOff x="581025" y="1789113"/>
            <a:chExt cx="8229600" cy="4244975"/>
          </a:xfrm>
        </p:grpSpPr>
        <p:sp>
          <p:nvSpPr>
            <p:cNvPr id="3" name="AutoShape 2"/>
            <p:cNvSpPr>
              <a:spLocks noChangeArrowheads="1"/>
            </p:cNvSpPr>
            <p:nvPr/>
          </p:nvSpPr>
          <p:spPr bwMode="gray">
            <a:xfrm>
              <a:off x="4840288" y="2239963"/>
              <a:ext cx="3970337" cy="3727450"/>
            </a:xfrm>
            <a:prstGeom prst="roundRect">
              <a:avLst>
                <a:gd name="adj" fmla="val 2259"/>
              </a:avLst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180000" anchor="ctr"/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单击此处添加段落文字</a:t>
              </a:r>
              <a:endPara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单击此处添加段落文字</a:t>
              </a:r>
              <a:endPara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单击此处添加段落文字</a:t>
              </a:r>
              <a:endPara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单击此处添加段落文字</a:t>
              </a:r>
              <a:endPara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单击此处添加段落文字</a:t>
              </a:r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gray">
            <a:xfrm>
              <a:off x="893763" y="2130425"/>
              <a:ext cx="3355975" cy="3355975"/>
            </a:xfrm>
            <a:prstGeom prst="ellipse">
              <a:avLst/>
            </a:prstGeom>
            <a:noFill/>
            <a:ln w="6350" algn="ctr">
              <a:solidFill>
                <a:srgbClr val="C5C5C5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Impact" pitchFamily="34" charset="0"/>
                <a:ea typeface="微软雅黑" pitchFamily="34" charset="-122"/>
              </a:endParaRPr>
            </a:p>
          </p:txBody>
        </p:sp>
        <p:sp>
          <p:nvSpPr>
            <p:cNvPr id="5" name="Oval 5"/>
            <p:cNvSpPr>
              <a:spLocks noChangeArrowheads="1"/>
            </p:cNvSpPr>
            <p:nvPr/>
          </p:nvSpPr>
          <p:spPr bwMode="gray">
            <a:xfrm>
              <a:off x="581025" y="2378075"/>
              <a:ext cx="1143000" cy="1143000"/>
            </a:xfrm>
            <a:prstGeom prst="ellipse">
              <a:avLst/>
            </a:prstGeom>
            <a:gradFill rotWithShape="1">
              <a:gsLst>
                <a:gs pos="0">
                  <a:srgbClr val="2676FF"/>
                </a:gs>
                <a:gs pos="5000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2700000" scaled="1"/>
            </a:gradFill>
            <a:ln w="38100" algn="ctr">
              <a:solidFill>
                <a:srgbClr val="EBF5FF"/>
              </a:solidFill>
              <a:round/>
              <a:headEnd/>
              <a:tailEnd/>
            </a:ln>
            <a:effectLst>
              <a:outerShdw dist="45791" dir="3378596" algn="ctr" rotWithShape="0">
                <a:srgbClr val="1F497D">
                  <a:alpha val="50000"/>
                </a:srgbClr>
              </a:outerShdw>
            </a:effectLst>
          </p:spPr>
          <p:txBody>
            <a:bodyPr wrap="squar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</a:rPr>
                <a:t>添加文本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</a:rPr>
                <a:t>3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mpact" pitchFamily="34" charset="0"/>
                <a:ea typeface="微软雅黑" pitchFamily="34" charset="-122"/>
              </a:endParaRP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gray">
            <a:xfrm>
              <a:off x="3376613" y="2378075"/>
              <a:ext cx="1143000" cy="1143000"/>
            </a:xfrm>
            <a:prstGeom prst="ellipse">
              <a:avLst/>
            </a:prstGeom>
            <a:gradFill rotWithShape="1">
              <a:gsLst>
                <a:gs pos="0">
                  <a:srgbClr val="2676FF"/>
                </a:gs>
                <a:gs pos="5000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2700000" scaled="1"/>
            </a:gradFill>
            <a:ln w="38100" algn="ctr">
              <a:solidFill>
                <a:srgbClr val="EBF5FF"/>
              </a:solidFill>
              <a:round/>
              <a:headEnd/>
              <a:tailEnd/>
            </a:ln>
            <a:effectLst>
              <a:outerShdw dist="45791" dir="3378596" algn="ctr" rotWithShape="0">
                <a:srgbClr val="1F497D">
                  <a:alpha val="50000"/>
                </a:srgbClr>
              </a:outerShdw>
            </a:effectLst>
          </p:spPr>
          <p:txBody>
            <a:bodyPr wrap="squar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</a:rPr>
                <a:t>添加文本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</a:rPr>
                <a:t>1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mpact" pitchFamily="34" charset="0"/>
                <a:ea typeface="微软雅黑" pitchFamily="34" charset="-122"/>
              </a:endParaRPr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gray">
            <a:xfrm>
              <a:off x="2030413" y="4891088"/>
              <a:ext cx="1143000" cy="1143000"/>
            </a:xfrm>
            <a:prstGeom prst="ellipse">
              <a:avLst/>
            </a:prstGeom>
            <a:gradFill rotWithShape="1">
              <a:gsLst>
                <a:gs pos="0">
                  <a:srgbClr val="2676FF"/>
                </a:gs>
                <a:gs pos="5000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2700000" scaled="1"/>
            </a:gradFill>
            <a:ln w="38100" algn="ctr">
              <a:solidFill>
                <a:srgbClr val="EBF5FF"/>
              </a:solidFill>
              <a:round/>
              <a:headEnd/>
              <a:tailEnd/>
            </a:ln>
            <a:effectLst>
              <a:outerShdw dist="45791" dir="3378596" algn="ctr" rotWithShape="0">
                <a:srgbClr val="1F497D">
                  <a:alpha val="50000"/>
                </a:srgbClr>
              </a:outerShdw>
            </a:effectLst>
          </p:spPr>
          <p:txBody>
            <a:bodyPr wrap="squar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</a:rPr>
                <a:t>添加文本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</a:rPr>
                <a:t>2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mpact" pitchFamily="34" charset="0"/>
                <a:ea typeface="微软雅黑" pitchFamily="34" charset="-122"/>
              </a:endParaRPr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gray">
            <a:xfrm>
              <a:off x="2163763" y="1789113"/>
              <a:ext cx="777875" cy="777875"/>
            </a:xfrm>
            <a:prstGeom prst="ellipse">
              <a:avLst/>
            </a:prstGeom>
            <a:gradFill rotWithShape="1">
              <a:gsLst>
                <a:gs pos="0">
                  <a:srgbClr val="2676FF"/>
                </a:gs>
                <a:gs pos="5000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2700000" scaled="1"/>
            </a:gradFill>
            <a:ln w="38100" algn="ctr">
              <a:solidFill>
                <a:srgbClr val="EBF5FF"/>
              </a:solidFill>
              <a:round/>
              <a:headEnd/>
              <a:tailEnd/>
            </a:ln>
            <a:effectLst>
              <a:outerShdw dist="45791" dir="3378596" algn="ctr" rotWithShape="0">
                <a:srgbClr val="1F497D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</a:rPr>
                <a:t>文本</a:t>
              </a:r>
              <a:r>
                <a:rPr kumimoji="0" lang="en-US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</a:rPr>
                <a:t>1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mpact" pitchFamily="34" charset="0"/>
                <a:ea typeface="微软雅黑" pitchFamily="34" charset="-122"/>
              </a:endParaRPr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gray">
            <a:xfrm>
              <a:off x="3621088" y="4160838"/>
              <a:ext cx="777875" cy="777875"/>
            </a:xfrm>
            <a:prstGeom prst="ellipse">
              <a:avLst/>
            </a:prstGeom>
            <a:gradFill rotWithShape="1">
              <a:gsLst>
                <a:gs pos="0">
                  <a:srgbClr val="2676FF"/>
                </a:gs>
                <a:gs pos="5000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2700000" scaled="1"/>
            </a:gradFill>
            <a:ln w="38100" algn="ctr">
              <a:solidFill>
                <a:srgbClr val="EBF5FF"/>
              </a:solidFill>
              <a:round/>
              <a:headEnd/>
              <a:tailEnd/>
            </a:ln>
            <a:effectLst>
              <a:outerShdw dist="45791" dir="3378596" algn="ctr" rotWithShape="0">
                <a:srgbClr val="1F497D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</a:rPr>
                <a:t>文本</a:t>
              </a: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</a:rPr>
                <a:t>2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mpact" pitchFamily="34" charset="0"/>
                <a:ea typeface="微软雅黑" pitchFamily="34" charset="-122"/>
              </a:endParaRPr>
            </a:p>
          </p:txBody>
        </p:sp>
        <p:sp>
          <p:nvSpPr>
            <p:cNvPr id="10" name="Oval 10"/>
            <p:cNvSpPr>
              <a:spLocks noChangeArrowheads="1"/>
            </p:cNvSpPr>
            <p:nvPr/>
          </p:nvSpPr>
          <p:spPr bwMode="gray">
            <a:xfrm>
              <a:off x="698500" y="4198938"/>
              <a:ext cx="777875" cy="777875"/>
            </a:xfrm>
            <a:prstGeom prst="ellipse">
              <a:avLst/>
            </a:prstGeom>
            <a:gradFill rotWithShape="1">
              <a:gsLst>
                <a:gs pos="0">
                  <a:srgbClr val="2676FF"/>
                </a:gs>
                <a:gs pos="5000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2700000" scaled="1"/>
            </a:gradFill>
            <a:ln w="38100" algn="ctr">
              <a:solidFill>
                <a:srgbClr val="EBF5FF"/>
              </a:solidFill>
              <a:round/>
              <a:headEnd/>
              <a:tailEnd/>
            </a:ln>
            <a:effectLst>
              <a:outerShdw dist="45791" dir="3378596" algn="ctr" rotWithShape="0">
                <a:srgbClr val="1F497D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</a:rPr>
                <a:t>文本</a:t>
              </a: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</a:rPr>
                <a:t>3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mpact" pitchFamily="34" charset="0"/>
                <a:ea typeface="微软雅黑" pitchFamily="34" charset="-122"/>
              </a:endParaRPr>
            </a:p>
          </p:txBody>
        </p:sp>
        <p:cxnSp>
          <p:nvCxnSpPr>
            <p:cNvPr id="11" name="AutoShape 11"/>
            <p:cNvCxnSpPr>
              <a:cxnSpLocks noChangeShapeType="1"/>
              <a:stCxn id="7" idx="0"/>
            </p:cNvCxnSpPr>
            <p:nvPr/>
          </p:nvCxnSpPr>
          <p:spPr bwMode="gray">
            <a:xfrm flipH="1" flipV="1">
              <a:off x="2592388" y="4419600"/>
              <a:ext cx="9525" cy="452438"/>
            </a:xfrm>
            <a:prstGeom prst="straightConnector1">
              <a:avLst/>
            </a:prstGeom>
            <a:noFill/>
            <a:ln w="9525">
              <a:solidFill>
                <a:srgbClr val="C5C5C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12"/>
            <p:cNvCxnSpPr>
              <a:cxnSpLocks noChangeShapeType="1"/>
              <a:stCxn id="6" idx="3"/>
            </p:cNvCxnSpPr>
            <p:nvPr/>
          </p:nvCxnSpPr>
          <p:spPr bwMode="gray">
            <a:xfrm flipH="1">
              <a:off x="3132138" y="3373438"/>
              <a:ext cx="411162" cy="109537"/>
            </a:xfrm>
            <a:prstGeom prst="straightConnector1">
              <a:avLst/>
            </a:prstGeom>
            <a:noFill/>
            <a:ln w="9525">
              <a:solidFill>
                <a:srgbClr val="C5C5C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13"/>
            <p:cNvCxnSpPr>
              <a:cxnSpLocks noChangeShapeType="1"/>
              <a:stCxn id="5" idx="5"/>
            </p:cNvCxnSpPr>
            <p:nvPr/>
          </p:nvCxnSpPr>
          <p:spPr bwMode="gray">
            <a:xfrm>
              <a:off x="1557338" y="3373438"/>
              <a:ext cx="495300" cy="109537"/>
            </a:xfrm>
            <a:prstGeom prst="straightConnector1">
              <a:avLst/>
            </a:prstGeom>
            <a:noFill/>
            <a:ln w="9525">
              <a:solidFill>
                <a:srgbClr val="C5C5C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AutoShape 22"/>
            <p:cNvSpPr>
              <a:spLocks noChangeArrowheads="1"/>
            </p:cNvSpPr>
            <p:nvPr/>
          </p:nvSpPr>
          <p:spPr bwMode="gray">
            <a:xfrm>
              <a:off x="4981575" y="1962150"/>
              <a:ext cx="3686175" cy="501650"/>
            </a:xfrm>
            <a:prstGeom prst="roundRect">
              <a:avLst>
                <a:gd name="adj" fmla="val 0"/>
              </a:avLst>
            </a:prstGeom>
            <a:gradFill>
              <a:gsLst>
                <a:gs pos="3300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</a:t>
              </a:r>
            </a:p>
          </p:txBody>
        </p:sp>
        <p:grpSp>
          <p:nvGrpSpPr>
            <p:cNvPr id="15" name="组合 1"/>
            <p:cNvGrpSpPr/>
            <p:nvPr/>
          </p:nvGrpSpPr>
          <p:grpSpPr>
            <a:xfrm>
              <a:off x="1835696" y="2996952"/>
              <a:ext cx="1472355" cy="1440160"/>
              <a:chOff x="1835696" y="2996952"/>
              <a:chExt cx="1472355" cy="1440160"/>
            </a:xfrm>
          </p:grpSpPr>
          <p:sp>
            <p:nvSpPr>
              <p:cNvPr id="16" name="Oval 16"/>
              <p:cNvSpPr>
                <a:spLocks noChangeArrowheads="1"/>
              </p:cNvSpPr>
              <p:nvPr/>
            </p:nvSpPr>
            <p:spPr bwMode="gray">
              <a:xfrm>
                <a:off x="1835696" y="2996952"/>
                <a:ext cx="1472355" cy="1440160"/>
              </a:xfrm>
              <a:prstGeom prst="ellipse">
                <a:avLst/>
              </a:prstGeom>
              <a:gradFill rotWithShape="1">
                <a:gsLst>
                  <a:gs pos="0">
                    <a:srgbClr val="2676FF"/>
                  </a:gs>
                  <a:gs pos="50000">
                    <a:srgbClr val="2676FF">
                      <a:lumMod val="60000"/>
                      <a:lumOff val="40000"/>
                    </a:srgbClr>
                  </a:gs>
                  <a:gs pos="100000">
                    <a:srgbClr val="2676FF"/>
                  </a:gs>
                </a:gsLst>
                <a:lin ang="2700000" scaled="1"/>
              </a:gradFill>
              <a:ln w="38100" algn="ctr">
                <a:solidFill>
                  <a:srgbClr val="EBF5FF"/>
                </a:solidFill>
                <a:round/>
                <a:headEnd/>
                <a:tailEnd/>
              </a:ln>
              <a:effectLst>
                <a:outerShdw dist="45791" dir="3378596" algn="ctr" rotWithShape="0">
                  <a:srgbClr val="1F497D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Impact" pitchFamily="34" charset="0"/>
                    <a:ea typeface="微软雅黑" pitchFamily="34" charset="-122"/>
                  </a:rPr>
                  <a:t>标题</a:t>
                </a:r>
                <a:endPara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</a:endParaRPr>
              </a:p>
            </p:txBody>
          </p:sp>
          <p:sp>
            <p:nvSpPr>
              <p:cNvPr id="17" name="Freeform 18"/>
              <p:cNvSpPr>
                <a:spLocks/>
              </p:cNvSpPr>
              <p:nvPr/>
            </p:nvSpPr>
            <p:spPr bwMode="gray">
              <a:xfrm>
                <a:off x="1981644" y="3056028"/>
                <a:ext cx="1178313" cy="573059"/>
              </a:xfrm>
              <a:custGeom>
                <a:avLst/>
                <a:gdLst>
                  <a:gd name="T0" fmla="*/ 108970 w 1321"/>
                  <a:gd name="T1" fmla="*/ 17802 h 712"/>
                  <a:gd name="T2" fmla="*/ 110291 w 1321"/>
                  <a:gd name="T3" fmla="*/ 19582 h 712"/>
                  <a:gd name="T4" fmla="*/ 110291 w 1321"/>
                  <a:gd name="T5" fmla="*/ 21362 h 712"/>
                  <a:gd name="T6" fmla="*/ 110291 w 1321"/>
                  <a:gd name="T7" fmla="*/ 23142 h 712"/>
                  <a:gd name="T8" fmla="*/ 108970 w 1321"/>
                  <a:gd name="T9" fmla="*/ 24329 h 712"/>
                  <a:gd name="T10" fmla="*/ 106328 w 1321"/>
                  <a:gd name="T11" fmla="*/ 25516 h 712"/>
                  <a:gd name="T12" fmla="*/ 103686 w 1321"/>
                  <a:gd name="T13" fmla="*/ 26703 h 712"/>
                  <a:gd name="T14" fmla="*/ 100384 w 1321"/>
                  <a:gd name="T15" fmla="*/ 27890 h 712"/>
                  <a:gd name="T16" fmla="*/ 96422 w 1321"/>
                  <a:gd name="T17" fmla="*/ 29076 h 712"/>
                  <a:gd name="T18" fmla="*/ 91138 w 1321"/>
                  <a:gd name="T19" fmla="*/ 29670 h 712"/>
                  <a:gd name="T20" fmla="*/ 85855 w 1321"/>
                  <a:gd name="T21" fmla="*/ 30263 h 712"/>
                  <a:gd name="T22" fmla="*/ 80572 w 1321"/>
                  <a:gd name="T23" fmla="*/ 30857 h 712"/>
                  <a:gd name="T24" fmla="*/ 74628 w 1321"/>
                  <a:gd name="T25" fmla="*/ 31450 h 712"/>
                  <a:gd name="T26" fmla="*/ 69344 w 1321"/>
                  <a:gd name="T27" fmla="*/ 31450 h 712"/>
                  <a:gd name="T28" fmla="*/ 66703 w 1321"/>
                  <a:gd name="T29" fmla="*/ 31450 h 712"/>
                  <a:gd name="T30" fmla="*/ 39625 w 1321"/>
                  <a:gd name="T31" fmla="*/ 31450 h 712"/>
                  <a:gd name="T32" fmla="*/ 39625 w 1321"/>
                  <a:gd name="T33" fmla="*/ 31450 h 712"/>
                  <a:gd name="T34" fmla="*/ 34342 w 1321"/>
                  <a:gd name="T35" fmla="*/ 31450 h 712"/>
                  <a:gd name="T36" fmla="*/ 29059 w 1321"/>
                  <a:gd name="T37" fmla="*/ 31450 h 712"/>
                  <a:gd name="T38" fmla="*/ 24436 w 1321"/>
                  <a:gd name="T39" fmla="*/ 30857 h 712"/>
                  <a:gd name="T40" fmla="*/ 19813 w 1321"/>
                  <a:gd name="T41" fmla="*/ 30263 h 712"/>
                  <a:gd name="T42" fmla="*/ 15850 w 1321"/>
                  <a:gd name="T43" fmla="*/ 30263 h 712"/>
                  <a:gd name="T44" fmla="*/ 11888 w 1321"/>
                  <a:gd name="T45" fmla="*/ 29076 h 712"/>
                  <a:gd name="T46" fmla="*/ 8585 w 1321"/>
                  <a:gd name="T47" fmla="*/ 29076 h 712"/>
                  <a:gd name="T48" fmla="*/ 5944 w 1321"/>
                  <a:gd name="T49" fmla="*/ 27890 h 712"/>
                  <a:gd name="T50" fmla="*/ 3302 w 1321"/>
                  <a:gd name="T51" fmla="*/ 27296 h 712"/>
                  <a:gd name="T52" fmla="*/ 1321 w 1321"/>
                  <a:gd name="T53" fmla="*/ 25516 h 712"/>
                  <a:gd name="T54" fmla="*/ 660 w 1321"/>
                  <a:gd name="T55" fmla="*/ 24923 h 712"/>
                  <a:gd name="T56" fmla="*/ 0 w 1321"/>
                  <a:gd name="T57" fmla="*/ 23142 h 712"/>
                  <a:gd name="T58" fmla="*/ 0 w 1321"/>
                  <a:gd name="T59" fmla="*/ 23142 h 712"/>
                  <a:gd name="T60" fmla="*/ 660 w 1321"/>
                  <a:gd name="T61" fmla="*/ 21362 h 712"/>
                  <a:gd name="T62" fmla="*/ 1321 w 1321"/>
                  <a:gd name="T63" fmla="*/ 19582 h 712"/>
                  <a:gd name="T64" fmla="*/ 4623 w 1321"/>
                  <a:gd name="T65" fmla="*/ 16022 h 712"/>
                  <a:gd name="T66" fmla="*/ 7925 w 1321"/>
                  <a:gd name="T67" fmla="*/ 13648 h 712"/>
                  <a:gd name="T68" fmla="*/ 12548 w 1321"/>
                  <a:gd name="T69" fmla="*/ 10088 h 712"/>
                  <a:gd name="T70" fmla="*/ 17171 w 1321"/>
                  <a:gd name="T71" fmla="*/ 8308 h 712"/>
                  <a:gd name="T72" fmla="*/ 22454 w 1321"/>
                  <a:gd name="T73" fmla="*/ 5341 h 712"/>
                  <a:gd name="T74" fmla="*/ 29059 w 1321"/>
                  <a:gd name="T75" fmla="*/ 3560 h 712"/>
                  <a:gd name="T76" fmla="*/ 34342 w 1321"/>
                  <a:gd name="T77" fmla="*/ 2374 h 712"/>
                  <a:gd name="T78" fmla="*/ 41607 w 1321"/>
                  <a:gd name="T79" fmla="*/ 1187 h 712"/>
                  <a:gd name="T80" fmla="*/ 48211 w 1321"/>
                  <a:gd name="T81" fmla="*/ 593 h 712"/>
                  <a:gd name="T82" fmla="*/ 56136 w 1321"/>
                  <a:gd name="T83" fmla="*/ 0 h 712"/>
                  <a:gd name="T84" fmla="*/ 56136 w 1321"/>
                  <a:gd name="T85" fmla="*/ 0 h 712"/>
                  <a:gd name="T86" fmla="*/ 64061 w 1321"/>
                  <a:gd name="T87" fmla="*/ 593 h 712"/>
                  <a:gd name="T88" fmla="*/ 70665 w 1321"/>
                  <a:gd name="T89" fmla="*/ 1187 h 712"/>
                  <a:gd name="T90" fmla="*/ 77930 w 1321"/>
                  <a:gd name="T91" fmla="*/ 2374 h 712"/>
                  <a:gd name="T92" fmla="*/ 84534 w 1321"/>
                  <a:gd name="T93" fmla="*/ 4154 h 712"/>
                  <a:gd name="T94" fmla="*/ 91138 w 1321"/>
                  <a:gd name="T95" fmla="*/ 5934 h 712"/>
                  <a:gd name="T96" fmla="*/ 96422 w 1321"/>
                  <a:gd name="T97" fmla="*/ 8308 h 712"/>
                  <a:gd name="T98" fmla="*/ 101045 w 1321"/>
                  <a:gd name="T99" fmla="*/ 11275 h 712"/>
                  <a:gd name="T100" fmla="*/ 105007 w 1321"/>
                  <a:gd name="T101" fmla="*/ 14242 h 712"/>
                  <a:gd name="T102" fmla="*/ 108970 w 1321"/>
                  <a:gd name="T103" fmla="*/ 17802 h 712"/>
                  <a:gd name="T104" fmla="*/ 108970 w 1321"/>
                  <a:gd name="T105" fmla="*/ 17802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0000"/>
                    </a:srgb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6797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62</Words>
  <Application>Microsoft Office PowerPoint</Application>
  <PresentationFormat>全屏显示(4:3)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Cambria</vt:lpstr>
      <vt:lpstr>Impact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2013-05-19T15:34:51Z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