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A976F-6FC5-4E73-A031-E013BCAE3B22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2EB8C-2AC8-49E0-A1E4-9C545471A1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993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16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16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35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57126" y="908720"/>
            <a:ext cx="8786874" cy="5143536"/>
            <a:chOff x="357126" y="908720"/>
            <a:chExt cx="8786874" cy="5143536"/>
          </a:xfrm>
        </p:grpSpPr>
        <p:sp>
          <p:nvSpPr>
            <p:cNvPr id="3" name="Oval 24"/>
            <p:cNvSpPr>
              <a:spLocks noChangeArrowheads="1"/>
            </p:cNvSpPr>
            <p:nvPr/>
          </p:nvSpPr>
          <p:spPr bwMode="auto">
            <a:xfrm>
              <a:off x="2428828" y="5052124"/>
              <a:ext cx="4572032" cy="1000132"/>
            </a:xfrm>
            <a:prstGeom prst="ellipse">
              <a:avLst/>
            </a:prstGeom>
            <a:gradFill rotWithShape="1">
              <a:gsLst>
                <a:gs pos="0">
                  <a:sysClr val="windowText" lastClr="000000"/>
                </a:gs>
                <a:gs pos="100000">
                  <a:sysClr val="windowText" lastClr="000000">
                    <a:gamma/>
                    <a:shade val="0"/>
                    <a:invGamma/>
                    <a:alpha val="0"/>
                  </a:sysClr>
                </a:gs>
              </a:gsLst>
              <a:path path="shape">
                <a:fillToRect l="50000" t="50000" r="50000" b="50000"/>
              </a:path>
            </a:gradFill>
            <a:ln w="317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  <p:sp>
          <p:nvSpPr>
            <p:cNvPr id="4" name="Oval 29"/>
            <p:cNvSpPr/>
            <p:nvPr/>
          </p:nvSpPr>
          <p:spPr>
            <a:xfrm>
              <a:off x="1214382" y="1765976"/>
              <a:ext cx="7000924" cy="3643338"/>
            </a:xfrm>
            <a:prstGeom prst="ellipse">
              <a:avLst/>
            </a:prstGeom>
            <a:gradFill flip="none" rotWithShape="1">
              <a:gsLst>
                <a:gs pos="0">
                  <a:srgbClr val="2676FF">
                    <a:lumMod val="60000"/>
                    <a:lumOff val="40000"/>
                    <a:alpha val="40000"/>
                  </a:srgbClr>
                </a:gs>
                <a:gs pos="100000">
                  <a:srgbClr val="2676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  <p:grpSp>
          <p:nvGrpSpPr>
            <p:cNvPr id="5" name="Group 8"/>
            <p:cNvGrpSpPr/>
            <p:nvPr/>
          </p:nvGrpSpPr>
          <p:grpSpPr>
            <a:xfrm>
              <a:off x="2857456" y="1908852"/>
              <a:ext cx="3857652" cy="3857652"/>
              <a:chOff x="3428992" y="1500174"/>
              <a:chExt cx="3857652" cy="3857652"/>
            </a:xfrm>
            <a:scene3d>
              <a:camera prst="perspectiveRelaxed">
                <a:rot lat="17373601" lon="0" rev="0"/>
              </a:camera>
              <a:lightRig rig="soft" dir="t">
                <a:rot lat="0" lon="0" rev="3600000"/>
              </a:lightRig>
            </a:scene3d>
          </p:grpSpPr>
          <p:sp>
            <p:nvSpPr>
              <p:cNvPr id="20" name="Oval 4"/>
              <p:cNvSpPr/>
              <p:nvPr/>
            </p:nvSpPr>
            <p:spPr>
              <a:xfrm>
                <a:off x="3428992" y="1500174"/>
                <a:ext cx="3857652" cy="3857652"/>
              </a:xfrm>
              <a:prstGeom prst="ellipse">
                <a:avLst/>
              </a:prstGeom>
              <a:solidFill>
                <a:srgbClr val="2676FF"/>
              </a:solidFill>
              <a:ln w="25400" cap="flat" cmpd="sng" algn="ctr">
                <a:noFill/>
                <a:prstDash val="solid"/>
              </a:ln>
              <a:effectLst/>
              <a:sp3d prstMaterial="plastic">
                <a:bevelB w="1270000" h="1524000"/>
                <a:extrusionClr>
                  <a:srgbClr val="0070C0"/>
                </a:extrusionClr>
              </a:sp3d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1" name="Oval 5"/>
              <p:cNvSpPr/>
              <p:nvPr/>
            </p:nvSpPr>
            <p:spPr>
              <a:xfrm>
                <a:off x="3786182" y="1857364"/>
                <a:ext cx="3143272" cy="3143272"/>
              </a:xfrm>
              <a:prstGeom prst="ellipse">
                <a:avLst/>
              </a:prstGeom>
              <a:solidFill>
                <a:srgbClr val="2676FF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  <a:sp3d prstMaterial="plastic">
                <a:bevelB w="1270000" h="1524000"/>
                <a:extrusionClr>
                  <a:srgbClr val="0070C0"/>
                </a:extrusionClr>
              </a:sp3d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2" name="Oval 6"/>
              <p:cNvSpPr/>
              <p:nvPr/>
            </p:nvSpPr>
            <p:spPr>
              <a:xfrm>
                <a:off x="4143372" y="2214554"/>
                <a:ext cx="2428892" cy="2428892"/>
              </a:xfrm>
              <a:prstGeom prst="ellipse">
                <a:avLst/>
              </a:prstGeom>
              <a:solidFill>
                <a:srgbClr val="2676FF">
                  <a:lumMod val="40000"/>
                  <a:lumOff val="60000"/>
                </a:srgbClr>
              </a:solidFill>
              <a:ln w="25400" cap="flat" cmpd="sng" algn="ctr">
                <a:noFill/>
                <a:prstDash val="solid"/>
              </a:ln>
              <a:effectLst/>
              <a:sp3d prstMaterial="plastic">
                <a:bevelB w="1270000" h="1524000"/>
                <a:extrusionClr>
                  <a:srgbClr val="0070C0"/>
                </a:extrusionClr>
              </a:sp3d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23" name="Oval 7"/>
              <p:cNvSpPr/>
              <p:nvPr/>
            </p:nvSpPr>
            <p:spPr>
              <a:xfrm>
                <a:off x="4429124" y="2500306"/>
                <a:ext cx="1847864" cy="1847864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  <a:sp3d prstMaterial="plastic">
                <a:bevelB w="1270000" h="1524000"/>
                <a:extrusionClr>
                  <a:srgbClr val="0070C0"/>
                </a:extrusionClr>
              </a:sp3d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oup 11"/>
            <p:cNvGrpSpPr/>
            <p:nvPr/>
          </p:nvGrpSpPr>
          <p:grpSpPr>
            <a:xfrm>
              <a:off x="4071902" y="3194736"/>
              <a:ext cx="1357322" cy="1357322"/>
              <a:chOff x="3929058" y="3000372"/>
              <a:chExt cx="1357322" cy="1357322"/>
            </a:xfrm>
          </p:grpSpPr>
          <p:sp>
            <p:nvSpPr>
              <p:cNvPr id="18" name="Oval 9"/>
              <p:cNvSpPr/>
              <p:nvPr/>
            </p:nvSpPr>
            <p:spPr>
              <a:xfrm>
                <a:off x="3929058" y="3429000"/>
                <a:ext cx="1357322" cy="428628"/>
              </a:xfrm>
              <a:prstGeom prst="ellipse">
                <a:avLst/>
              </a:prstGeom>
              <a:solidFill>
                <a:srgbClr val="2676FF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Pie 10"/>
              <p:cNvSpPr/>
              <p:nvPr/>
            </p:nvSpPr>
            <p:spPr>
              <a:xfrm rot="5400000">
                <a:off x="3929058" y="3000372"/>
                <a:ext cx="1357322" cy="1357322"/>
              </a:xfrm>
              <a:prstGeom prst="pie">
                <a:avLst>
                  <a:gd name="adj1" fmla="val 5351957"/>
                  <a:gd name="adj2" fmla="val 16200000"/>
                </a:avLst>
              </a:prstGeom>
              <a:solidFill>
                <a:srgbClr val="2676FF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7" name="Oval 12"/>
            <p:cNvSpPr/>
            <p:nvPr/>
          </p:nvSpPr>
          <p:spPr>
            <a:xfrm>
              <a:off x="4286216" y="3266174"/>
              <a:ext cx="928694" cy="642942"/>
            </a:xfrm>
            <a:prstGeom prst="ellipse">
              <a:avLst/>
            </a:prstGeom>
            <a:gradFill>
              <a:gsLst>
                <a:gs pos="0">
                  <a:srgbClr val="2676FF">
                    <a:lumMod val="50000"/>
                  </a:srgbClr>
                </a:gs>
                <a:gs pos="100000">
                  <a:srgbClr val="2676FF">
                    <a:alpha val="0"/>
                  </a:srgbClr>
                </a:gs>
              </a:gsLst>
              <a:lin ang="5400000" scaled="1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  <p:sp>
          <p:nvSpPr>
            <p:cNvPr id="8" name="Moon 15"/>
            <p:cNvSpPr/>
            <p:nvPr/>
          </p:nvSpPr>
          <p:spPr>
            <a:xfrm rot="16200000">
              <a:off x="4179059" y="3230455"/>
              <a:ext cx="1214446" cy="3429024"/>
            </a:xfrm>
            <a:prstGeom prst="moon">
              <a:avLst>
                <a:gd name="adj" fmla="val 72494"/>
              </a:avLst>
            </a:prstGeom>
            <a:gradFill flip="none" rotWithShape="1">
              <a:gsLst>
                <a:gs pos="0">
                  <a:sysClr val="window" lastClr="FFFFFF">
                    <a:alpha val="6000"/>
                  </a:sysClr>
                </a:gs>
                <a:gs pos="100000">
                  <a:sysClr val="windowText" lastClr="000000">
                    <a:gamma/>
                    <a:shade val="0"/>
                    <a:invGamma/>
                    <a:alpha val="0"/>
                  </a:sys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  <p:grpSp>
          <p:nvGrpSpPr>
            <p:cNvPr id="9" name="Group 23"/>
            <p:cNvGrpSpPr/>
            <p:nvPr/>
          </p:nvGrpSpPr>
          <p:grpSpPr>
            <a:xfrm>
              <a:off x="1500134" y="1408786"/>
              <a:ext cx="3071834" cy="2928958"/>
              <a:chOff x="571472" y="1214422"/>
              <a:chExt cx="3071834" cy="2928958"/>
            </a:xfr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grpSpPr>
          <p:sp>
            <p:nvSpPr>
              <p:cNvPr id="16" name="Block Arc 24"/>
              <p:cNvSpPr/>
              <p:nvPr/>
            </p:nvSpPr>
            <p:spPr>
              <a:xfrm>
                <a:off x="571472" y="1214422"/>
                <a:ext cx="2928958" cy="2928958"/>
              </a:xfrm>
              <a:prstGeom prst="blockArc">
                <a:avLst>
                  <a:gd name="adj1" fmla="val 16308562"/>
                  <a:gd name="adj2" fmla="val 21568425"/>
                  <a:gd name="adj3" fmla="val 10478"/>
                </a:avLst>
              </a:prstGeom>
              <a:gradFill>
                <a:gsLst>
                  <a:gs pos="9800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>
                      <a:lumMod val="40000"/>
                      <a:lumOff val="60000"/>
                    </a:srgbClr>
                  </a:gs>
                  <a:gs pos="51657">
                    <a:srgbClr val="2676FF"/>
                  </a:gs>
                  <a:gs pos="50000">
                    <a:srgbClr val="2676FF"/>
                  </a:gs>
                  <a:gs pos="8000">
                    <a:srgbClr val="2676FF">
                      <a:lumMod val="60000"/>
                      <a:lumOff val="40000"/>
                    </a:srgbClr>
                  </a:gs>
                </a:gsLst>
                <a:lin ang="54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Isosceles Triangle 25"/>
              <p:cNvSpPr/>
              <p:nvPr/>
            </p:nvSpPr>
            <p:spPr>
              <a:xfrm flipV="1">
                <a:off x="3000364" y="2643182"/>
                <a:ext cx="642942" cy="357190"/>
              </a:xfrm>
              <a:prstGeom prst="triangle">
                <a:avLst/>
              </a:prstGeom>
              <a:solidFill>
                <a:srgbClr val="2676FF">
                  <a:lumMod val="60000"/>
                  <a:lumOff val="4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oup 26"/>
            <p:cNvGrpSpPr/>
            <p:nvPr/>
          </p:nvGrpSpPr>
          <p:grpSpPr>
            <a:xfrm flipH="1">
              <a:off x="4929158" y="1408786"/>
              <a:ext cx="3071834" cy="2928958"/>
              <a:chOff x="571472" y="1214422"/>
              <a:chExt cx="3071834" cy="2928958"/>
            </a:xfr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grpSpPr>
          <p:sp>
            <p:nvSpPr>
              <p:cNvPr id="14" name="Block Arc 27"/>
              <p:cNvSpPr/>
              <p:nvPr/>
            </p:nvSpPr>
            <p:spPr>
              <a:xfrm>
                <a:off x="571472" y="1214422"/>
                <a:ext cx="2928958" cy="2928958"/>
              </a:xfrm>
              <a:prstGeom prst="blockArc">
                <a:avLst>
                  <a:gd name="adj1" fmla="val 16308562"/>
                  <a:gd name="adj2" fmla="val 21568425"/>
                  <a:gd name="adj3" fmla="val 10478"/>
                </a:avLst>
              </a:prstGeom>
              <a:gradFill>
                <a:gsLst>
                  <a:gs pos="9800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>
                      <a:lumMod val="40000"/>
                      <a:lumOff val="60000"/>
                    </a:srgbClr>
                  </a:gs>
                  <a:gs pos="51657">
                    <a:srgbClr val="2676FF"/>
                  </a:gs>
                  <a:gs pos="50000">
                    <a:srgbClr val="2676FF"/>
                  </a:gs>
                  <a:gs pos="8000">
                    <a:srgbClr val="2676FF">
                      <a:lumMod val="60000"/>
                      <a:lumOff val="40000"/>
                    </a:srgbClr>
                  </a:gs>
                </a:gsLst>
                <a:lin ang="54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Isosceles Triangle 28"/>
              <p:cNvSpPr/>
              <p:nvPr/>
            </p:nvSpPr>
            <p:spPr>
              <a:xfrm flipV="1">
                <a:off x="3000364" y="2643182"/>
                <a:ext cx="642942" cy="357190"/>
              </a:xfrm>
              <a:prstGeom prst="triangle">
                <a:avLst/>
              </a:prstGeom>
              <a:solidFill>
                <a:srgbClr val="2676FF">
                  <a:lumMod val="60000"/>
                  <a:lumOff val="4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SG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11" name="Oval 30"/>
            <p:cNvSpPr/>
            <p:nvPr/>
          </p:nvSpPr>
          <p:spPr>
            <a:xfrm>
              <a:off x="3995936" y="2996952"/>
              <a:ext cx="1481829" cy="1071570"/>
            </a:xfrm>
            <a:prstGeom prst="ellipse">
              <a:avLst/>
            </a:prstGeom>
            <a:gradFill flip="none" rotWithShape="1">
              <a:gsLst>
                <a:gs pos="0">
                  <a:srgbClr val="2676FF"/>
                </a:gs>
                <a:gs pos="100000">
                  <a:srgbClr val="2676FF">
                    <a:lumMod val="75000"/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  <p:sp>
          <p:nvSpPr>
            <p:cNvPr id="12" name="Snip Diagonal Corner Rectangle 54"/>
            <p:cNvSpPr/>
            <p:nvPr/>
          </p:nvSpPr>
          <p:spPr>
            <a:xfrm>
              <a:off x="357126" y="908720"/>
              <a:ext cx="2500330" cy="1285884"/>
            </a:xfrm>
            <a:prstGeom prst="snip2Diag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单击此处添加标题</a:t>
              </a:r>
              <a:endParaRPr kumimoji="0" lang="zh-CN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" name="Snip Diagonal Corner Rectangle 55"/>
            <p:cNvSpPr/>
            <p:nvPr/>
          </p:nvSpPr>
          <p:spPr>
            <a:xfrm>
              <a:off x="6643670" y="908720"/>
              <a:ext cx="2500330" cy="1285884"/>
            </a:xfrm>
            <a:prstGeom prst="snip2Diag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zh-CN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单击此处添加标题</a:t>
              </a:r>
              <a:endParaRPr kumimoji="0" lang="zh-CN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927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25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