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D9029-9FFA-42F1-B3C0-ECC15FD0EB44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C9EDB-F7BD-4F0E-9626-50A994FF3B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47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3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28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536825" y="1285875"/>
            <a:ext cx="4070350" cy="4286250"/>
            <a:chOff x="2536825" y="1649413"/>
            <a:chExt cx="4070350" cy="4286250"/>
          </a:xfrm>
        </p:grpSpPr>
        <p:sp>
          <p:nvSpPr>
            <p:cNvPr id="3" name="AutoShape 12"/>
            <p:cNvSpPr>
              <a:spLocks noChangeArrowheads="1"/>
            </p:cNvSpPr>
            <p:nvPr/>
          </p:nvSpPr>
          <p:spPr bwMode="auto">
            <a:xfrm>
              <a:off x="3500838" y="2150173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kumimoji="0" lang="de-DE" altLang="zh-CN" sz="1400" b="0" i="0" u="none" strike="noStrike" kern="0" cap="none" spc="0" normalizeH="0" baseline="0" noProof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4" name="AutoShape 13"/>
            <p:cNvSpPr>
              <a:spLocks noChangeArrowheads="1"/>
            </p:cNvSpPr>
            <p:nvPr/>
          </p:nvSpPr>
          <p:spPr bwMode="auto">
            <a:xfrm>
              <a:off x="2835979" y="2524600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5" name="AutoShape 14"/>
            <p:cNvSpPr>
              <a:spLocks noChangeArrowheads="1"/>
            </p:cNvSpPr>
            <p:nvPr/>
          </p:nvSpPr>
          <p:spPr bwMode="auto">
            <a:xfrm>
              <a:off x="3488728" y="2906298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2823868" y="3280726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kumimoji="0" lang="de-DE" altLang="zh-CN" sz="1400" b="0" i="0" u="none" strike="noStrike" kern="0" cap="none" spc="0" normalizeH="0" baseline="0" noProof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3482672" y="3662424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8" name="AutoShape 17"/>
            <p:cNvSpPr>
              <a:spLocks noChangeArrowheads="1"/>
            </p:cNvSpPr>
            <p:nvPr/>
          </p:nvSpPr>
          <p:spPr bwMode="auto">
            <a:xfrm>
              <a:off x="2817813" y="4038063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kumimoji="0" lang="de-DE" altLang="zh-CN" sz="1400" b="0" i="0" u="none" strike="noStrike" kern="0" cap="none" spc="0" normalizeH="0" baseline="0" noProof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>
              <a:off x="4159642" y="1768475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kumimoji="0" lang="de-DE" altLang="zh-CN" sz="1400" b="0" i="0" u="none" strike="noStrike" kern="0" cap="none" spc="0" normalizeH="0" baseline="0" noProof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10" name="AutoShape 19"/>
            <p:cNvSpPr>
              <a:spLocks noChangeArrowheads="1"/>
            </p:cNvSpPr>
            <p:nvPr/>
          </p:nvSpPr>
          <p:spPr bwMode="auto">
            <a:xfrm>
              <a:off x="4141477" y="2524600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11" name="AutoShape 20"/>
            <p:cNvSpPr>
              <a:spLocks noChangeArrowheads="1"/>
            </p:cNvSpPr>
            <p:nvPr/>
          </p:nvSpPr>
          <p:spPr bwMode="auto">
            <a:xfrm>
              <a:off x="3470562" y="4424608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kumimoji="0" lang="de-DE" altLang="zh-CN" sz="1400" b="0" i="0" u="none" strike="noStrike" kern="0" cap="none" spc="0" normalizeH="0" baseline="0" noProof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12" name="AutoShape 21"/>
            <p:cNvSpPr>
              <a:spLocks noChangeArrowheads="1"/>
            </p:cNvSpPr>
            <p:nvPr/>
          </p:nvSpPr>
          <p:spPr bwMode="auto">
            <a:xfrm>
              <a:off x="4135422" y="4055027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kumimoji="0" lang="de-DE" altLang="zh-CN" sz="1400" b="0" i="0" u="none" strike="noStrike" kern="0" cap="none" spc="0" normalizeH="0" baseline="0" noProof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13" name="AutoShape 22"/>
            <p:cNvSpPr>
              <a:spLocks noChangeArrowheads="1"/>
            </p:cNvSpPr>
            <p:nvPr/>
          </p:nvSpPr>
          <p:spPr bwMode="auto">
            <a:xfrm>
              <a:off x="4793015" y="3673329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kumimoji="0" lang="de-DE" altLang="zh-CN" sz="1400" b="0" i="0" u="none" strike="noStrike" kern="0" cap="none" spc="0" normalizeH="0" baseline="0" noProof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14" name="AutoShape 23"/>
            <p:cNvSpPr>
              <a:spLocks noChangeArrowheads="1"/>
            </p:cNvSpPr>
            <p:nvPr/>
          </p:nvSpPr>
          <p:spPr bwMode="auto">
            <a:xfrm>
              <a:off x="4793015" y="2909934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kumimoji="0" lang="de-DE" altLang="zh-CN" sz="1400" b="0" i="0" u="none" strike="noStrike" kern="0" cap="none" spc="0" normalizeH="0" baseline="0" noProof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15" name="AutoShape 25"/>
            <p:cNvSpPr>
              <a:spLocks noChangeArrowheads="1"/>
            </p:cNvSpPr>
            <p:nvPr/>
          </p:nvSpPr>
          <p:spPr bwMode="auto">
            <a:xfrm>
              <a:off x="4117256" y="4812364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16" name="AutoShape 26"/>
            <p:cNvSpPr>
              <a:spLocks noChangeArrowheads="1"/>
            </p:cNvSpPr>
            <p:nvPr/>
          </p:nvSpPr>
          <p:spPr bwMode="auto">
            <a:xfrm>
              <a:off x="4783327" y="4436725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kumimoji="0" lang="de-DE" altLang="zh-CN" sz="1400" b="0" i="0" u="none" strike="noStrike" kern="0" cap="none" spc="0" normalizeH="0" baseline="0" noProof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17" name="AutoShape 27"/>
            <p:cNvSpPr>
              <a:spLocks noChangeArrowheads="1"/>
            </p:cNvSpPr>
            <p:nvPr/>
          </p:nvSpPr>
          <p:spPr bwMode="auto">
            <a:xfrm>
              <a:off x="5442131" y="4055027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5448186" y="3292843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19" name="AutoShape 29"/>
            <p:cNvSpPr>
              <a:spLocks noChangeArrowheads="1"/>
            </p:cNvSpPr>
            <p:nvPr/>
          </p:nvSpPr>
          <p:spPr bwMode="auto">
            <a:xfrm>
              <a:off x="5448186" y="2529447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sp>
          <p:nvSpPr>
            <p:cNvPr id="20" name="AutoShape 30"/>
            <p:cNvSpPr>
              <a:spLocks noChangeArrowheads="1"/>
            </p:cNvSpPr>
            <p:nvPr/>
          </p:nvSpPr>
          <p:spPr bwMode="auto">
            <a:xfrm>
              <a:off x="4808758" y="2155020"/>
              <a:ext cx="878002" cy="759761"/>
            </a:xfrm>
            <a:prstGeom prst="hexagon">
              <a:avLst>
                <a:gd name="adj" fmla="val 28907"/>
                <a:gd name="vf" fmla="val 11547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80808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rPr>
                <a:t>文本</a:t>
              </a:r>
              <a:endParaRPr kumimoji="0" lang="de-DE" altLang="zh-CN" sz="1400" b="0" i="0" u="none" strike="noStrike" kern="0" cap="none" spc="0" normalizeH="0" baseline="0" noProof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  <p:pic>
          <p:nvPicPr>
            <p:cNvPr id="21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6825" y="5595938"/>
              <a:ext cx="40703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Oval 32"/>
            <p:cNvSpPr>
              <a:spLocks noChangeArrowheads="1"/>
            </p:cNvSpPr>
            <p:nvPr/>
          </p:nvSpPr>
          <p:spPr bwMode="auto">
            <a:xfrm>
              <a:off x="2551113" y="1649413"/>
              <a:ext cx="4041775" cy="4041775"/>
            </a:xfrm>
            <a:prstGeom prst="ellipse">
              <a:avLst/>
            </a:prstGeom>
            <a:noFill/>
            <a:ln w="9525">
              <a:solidFill>
                <a:srgbClr val="8E8D77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94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27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