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D9029-9FFA-42F1-B3C0-ECC15FD0EB44}" type="datetimeFigureOut">
              <a:rPr lang="zh-CN" altLang="en-US" smtClean="0"/>
              <a:t>2013/5/19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9EDB-F7BD-4F0E-9626-50A994FF3B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47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8186-F5B0-452D-B02B-CF1A72D8DA1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3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1B59-8D05-403E-8150-EA3F4509F9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3528-E0ED-45C3-A77D-2D573E56E7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28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1B59-8D05-403E-8150-EA3F4509F9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3528-E0ED-45C3-A77D-2D573E56E7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36825" y="1285875"/>
            <a:ext cx="4070350" cy="4286250"/>
            <a:chOff x="2536825" y="1649413"/>
            <a:chExt cx="4070350" cy="4286250"/>
          </a:xfrm>
        </p:grpSpPr>
        <p:sp>
          <p:nvSpPr>
            <p:cNvPr id="3" name="AutoShape 12"/>
            <p:cNvSpPr>
              <a:spLocks noChangeArrowheads="1"/>
            </p:cNvSpPr>
            <p:nvPr/>
          </p:nvSpPr>
          <p:spPr bwMode="auto">
            <a:xfrm>
              <a:off x="3500838" y="2150173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4" name="AutoShape 13"/>
            <p:cNvSpPr>
              <a:spLocks noChangeArrowheads="1"/>
            </p:cNvSpPr>
            <p:nvPr/>
          </p:nvSpPr>
          <p:spPr bwMode="auto">
            <a:xfrm>
              <a:off x="2835979" y="2524600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5" name="AutoShape 14"/>
            <p:cNvSpPr>
              <a:spLocks noChangeArrowheads="1"/>
            </p:cNvSpPr>
            <p:nvPr/>
          </p:nvSpPr>
          <p:spPr bwMode="auto">
            <a:xfrm>
              <a:off x="3488728" y="2906298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2823868" y="3280726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3482672" y="3662424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8" name="AutoShape 17"/>
            <p:cNvSpPr>
              <a:spLocks noChangeArrowheads="1"/>
            </p:cNvSpPr>
            <p:nvPr/>
          </p:nvSpPr>
          <p:spPr bwMode="auto">
            <a:xfrm>
              <a:off x="2817813" y="4038063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4159642" y="1768475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0" name="AutoShape 19"/>
            <p:cNvSpPr>
              <a:spLocks noChangeArrowheads="1"/>
            </p:cNvSpPr>
            <p:nvPr/>
          </p:nvSpPr>
          <p:spPr bwMode="auto">
            <a:xfrm>
              <a:off x="4141477" y="2524600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1" name="AutoShape 20"/>
            <p:cNvSpPr>
              <a:spLocks noChangeArrowheads="1"/>
            </p:cNvSpPr>
            <p:nvPr/>
          </p:nvSpPr>
          <p:spPr bwMode="auto">
            <a:xfrm>
              <a:off x="3470562" y="4424608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2" name="AutoShape 21"/>
            <p:cNvSpPr>
              <a:spLocks noChangeArrowheads="1"/>
            </p:cNvSpPr>
            <p:nvPr/>
          </p:nvSpPr>
          <p:spPr bwMode="auto">
            <a:xfrm>
              <a:off x="4135422" y="4055027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3" name="AutoShape 22"/>
            <p:cNvSpPr>
              <a:spLocks noChangeArrowheads="1"/>
            </p:cNvSpPr>
            <p:nvPr/>
          </p:nvSpPr>
          <p:spPr bwMode="auto">
            <a:xfrm>
              <a:off x="4793015" y="3673329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4" name="AutoShape 23"/>
            <p:cNvSpPr>
              <a:spLocks noChangeArrowheads="1"/>
            </p:cNvSpPr>
            <p:nvPr/>
          </p:nvSpPr>
          <p:spPr bwMode="auto">
            <a:xfrm>
              <a:off x="4793015" y="2909934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5" name="AutoShape 25"/>
            <p:cNvSpPr>
              <a:spLocks noChangeArrowheads="1"/>
            </p:cNvSpPr>
            <p:nvPr/>
          </p:nvSpPr>
          <p:spPr bwMode="auto">
            <a:xfrm>
              <a:off x="4117256" y="4812364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6" name="AutoShape 26"/>
            <p:cNvSpPr>
              <a:spLocks noChangeArrowheads="1"/>
            </p:cNvSpPr>
            <p:nvPr/>
          </p:nvSpPr>
          <p:spPr bwMode="auto">
            <a:xfrm>
              <a:off x="4783327" y="4436725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7" name="AutoShape 27"/>
            <p:cNvSpPr>
              <a:spLocks noChangeArrowheads="1"/>
            </p:cNvSpPr>
            <p:nvPr/>
          </p:nvSpPr>
          <p:spPr bwMode="auto">
            <a:xfrm>
              <a:off x="5442131" y="4055027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8" name="AutoShape 28"/>
            <p:cNvSpPr>
              <a:spLocks noChangeArrowheads="1"/>
            </p:cNvSpPr>
            <p:nvPr/>
          </p:nvSpPr>
          <p:spPr bwMode="auto">
            <a:xfrm>
              <a:off x="5448186" y="3292843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19" name="AutoShape 29"/>
            <p:cNvSpPr>
              <a:spLocks noChangeArrowheads="1"/>
            </p:cNvSpPr>
            <p:nvPr/>
          </p:nvSpPr>
          <p:spPr bwMode="auto">
            <a:xfrm>
              <a:off x="5448186" y="2529447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sp>
          <p:nvSpPr>
            <p:cNvPr id="20" name="AutoShape 30"/>
            <p:cNvSpPr>
              <a:spLocks noChangeArrowheads="1"/>
            </p:cNvSpPr>
            <p:nvPr/>
          </p:nvSpPr>
          <p:spPr bwMode="auto">
            <a:xfrm>
              <a:off x="4808758" y="2155020"/>
              <a:ext cx="878002" cy="759761"/>
            </a:xfrm>
            <a:prstGeom prst="hexagon">
              <a:avLst>
                <a:gd name="adj" fmla="val 28907"/>
                <a:gd name="vf" fmla="val 11547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charset="0"/>
                </a:rPr>
                <a:t>文本</a:t>
              </a:r>
              <a:endParaRPr kumimoji="0" lang="de-DE" altLang="zh-CN" sz="1400" b="0" i="0" u="none" strike="noStrike" kern="0" cap="none" spc="0" normalizeH="0" baseline="0" noProof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  <p:pic>
          <p:nvPicPr>
            <p:cNvPr id="21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6825" y="5595938"/>
              <a:ext cx="40703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Oval 32"/>
            <p:cNvSpPr>
              <a:spLocks noChangeArrowheads="1"/>
            </p:cNvSpPr>
            <p:nvPr/>
          </p:nvSpPr>
          <p:spPr bwMode="auto">
            <a:xfrm>
              <a:off x="2551113" y="1649413"/>
              <a:ext cx="4041775" cy="4041775"/>
            </a:xfrm>
            <a:prstGeom prst="ellipse">
              <a:avLst/>
            </a:prstGeom>
            <a:noFill/>
            <a:ln w="9525">
              <a:solidFill>
                <a:srgbClr val="8E8D77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94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13D0704E7463D7F58C3C1A3904193E1">
  <a:themeElements>
    <a:clrScheme name="SoEasy_变色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B2B2B2"/>
      </a:accent6>
      <a:hlink>
        <a:srgbClr val="5F5F5F"/>
      </a:hlink>
      <a:folHlink>
        <a:srgbClr val="919191"/>
      </a:folHlink>
    </a:clrScheme>
    <a:fontScheme name="自定义 2">
      <a:majorFont>
        <a:latin typeface="Cambria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27</Words>
  <Application>Microsoft Office PowerPoint</Application>
  <PresentationFormat>全屏显示(4:3)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Cambria</vt:lpstr>
      <vt:lpstr>E13D0704E7463D7F58C3C1A3904193E1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</dc:title>
  <dc:subject/>
  <dc:creator/>
  <cp:keywords/>
  <dc:description/>
  <cp:lastModifiedBy>Windows 用户</cp:lastModifiedBy>
  <cp:revision>64</cp:revision>
  <dcterms:created xsi:type="dcterms:W3CDTF">2012-07-20T03:07:30Z</dcterms:created>
  <dcterms:modified xsi:type="dcterms:W3CDTF">2013-05-19T15:34:51Z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pptfans.cn</vt:lpwstr>
  </property>
  <property fmtid="{D5CDD505-2E9C-101B-9397-08002B2CF9AE}" pid="3" name="SlideDescription">
    <vt:lpwstr/>
  </property>
</Properties>
</file>