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02ED6-4E1B-4553-850A-C5F32DAA3F3B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47A98-C580-4DA0-834A-68B6AF2081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35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10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91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0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19600" y="1554644"/>
            <a:ext cx="6904800" cy="3748713"/>
            <a:chOff x="1118880" y="2184710"/>
            <a:chExt cx="6904800" cy="3748713"/>
          </a:xfrm>
        </p:grpSpPr>
        <p:sp>
          <p:nvSpPr>
            <p:cNvPr id="3" name="AutoShape 1"/>
            <p:cNvSpPr>
              <a:spLocks noChangeArrowheads="1"/>
            </p:cNvSpPr>
            <p:nvPr/>
          </p:nvSpPr>
          <p:spPr bwMode="auto">
            <a:xfrm>
              <a:off x="2229120" y="2184710"/>
              <a:ext cx="1376640" cy="1201086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0" rIns="0" anchor="ctr"/>
            <a:lstStyle/>
            <a:p>
              <a:pPr marL="182563" marR="0" lvl="0" indent="-182563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7D7D7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文字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AutoShape 2"/>
            <p:cNvSpPr>
              <a:spLocks noChangeArrowheads="1"/>
            </p:cNvSpPr>
            <p:nvPr/>
          </p:nvSpPr>
          <p:spPr bwMode="auto">
            <a:xfrm>
              <a:off x="1118880" y="2805415"/>
              <a:ext cx="1376640" cy="1201086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0" rIns="0" anchor="ctr"/>
            <a:lstStyle/>
            <a:p>
              <a:pPr marL="182563" marR="0" lvl="0" indent="-182563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7D7D7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文字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118880" y="4078509"/>
              <a:ext cx="1376640" cy="1201086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0" rIns="0" anchor="ctr"/>
            <a:lstStyle/>
            <a:p>
              <a:pPr marL="182563" marR="0" lvl="0" indent="-182563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7D7D7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文字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339360" y="2805415"/>
              <a:ext cx="1376640" cy="1201086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0" rIns="0" anchor="ctr"/>
            <a:lstStyle/>
            <a:p>
              <a:pPr marL="182563" marR="0" lvl="0" indent="-182563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7D7D7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文字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229120" y="3457804"/>
              <a:ext cx="1376640" cy="1201086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0" rIns="0" anchor="ctr"/>
            <a:lstStyle/>
            <a:p>
              <a:pPr marL="182563" marR="0" lvl="0" indent="-182563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7D7D7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文字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229120" y="4732337"/>
              <a:ext cx="1376640" cy="1201086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0" rIns="0" anchor="ctr"/>
            <a:lstStyle/>
            <a:p>
              <a:pPr marL="182563" marR="0" lvl="0" indent="-182563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7D7D7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文字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337920" y="4078509"/>
              <a:ext cx="1376640" cy="1201086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 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5664960" y="3668066"/>
              <a:ext cx="2358720" cy="2010451"/>
            </a:xfrm>
            <a:prstGeom prst="hexagon">
              <a:avLst>
                <a:gd name="adj" fmla="val 29334"/>
                <a:gd name="vf" fmla="val 115470"/>
              </a:avLst>
            </a:prstGeom>
            <a:gradFill>
              <a:gsLst>
                <a:gs pos="33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16200000" scaled="0"/>
            </a:gradFill>
            <a:ln w="3175" cap="flat" cmpd="sng" algn="ctr">
              <a:solidFill>
                <a:srgbClr val="2676FF">
                  <a:lumMod val="60000"/>
                  <a:lumOff val="4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rPr>
                <a:t>文字</a:t>
              </a:r>
              <a:endPara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cxnSp>
          <p:nvCxnSpPr>
            <p:cNvPr id="11" name="AutoShape 9"/>
            <p:cNvCxnSpPr>
              <a:cxnSpLocks noChangeShapeType="1"/>
              <a:stCxn id="9" idx="0"/>
              <a:endCxn id="10" idx="2"/>
            </p:cNvCxnSpPr>
            <p:nvPr/>
          </p:nvCxnSpPr>
          <p:spPr bwMode="auto">
            <a:xfrm>
              <a:off x="4016161" y="4668971"/>
              <a:ext cx="1650240" cy="43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858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25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