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661D-48D2-4637-AFB2-9F1C1143D76A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C7AE4-6301-4AF9-97F7-D0F36FAE6F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46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49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7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01750" y="1232684"/>
            <a:ext cx="6540500" cy="4392633"/>
            <a:chOff x="1298575" y="1889125"/>
            <a:chExt cx="6540500" cy="4392633"/>
          </a:xfrm>
        </p:grpSpPr>
        <p:sp>
          <p:nvSpPr>
            <p:cNvPr id="3" name="椭圆 2"/>
            <p:cNvSpPr/>
            <p:nvPr/>
          </p:nvSpPr>
          <p:spPr>
            <a:xfrm>
              <a:off x="5853122" y="6067444"/>
              <a:ext cx="1143008" cy="214314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143108" y="6067444"/>
              <a:ext cx="1143008" cy="214314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椭圆 4"/>
            <p:cNvSpPr/>
            <p:nvPr/>
          </p:nvSpPr>
          <p:spPr bwMode="auto">
            <a:xfrm>
              <a:off x="1639888" y="2193925"/>
              <a:ext cx="3648075" cy="3648075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6" name="椭圆 5"/>
            <p:cNvSpPr/>
            <p:nvPr/>
          </p:nvSpPr>
          <p:spPr bwMode="auto">
            <a:xfrm>
              <a:off x="3824288" y="2193925"/>
              <a:ext cx="3648075" cy="3648075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7" name="等腰三角形 21"/>
            <p:cNvSpPr/>
            <p:nvPr/>
          </p:nvSpPr>
          <p:spPr bwMode="auto">
            <a:xfrm rot="5400000">
              <a:off x="1166019" y="2524919"/>
              <a:ext cx="3830637" cy="2930525"/>
            </a:xfrm>
            <a:custGeom>
              <a:avLst/>
              <a:gdLst>
                <a:gd name="connsiteX0" fmla="*/ 0 w 3169466"/>
                <a:gd name="connsiteY0" fmla="*/ 3096344 h 3096344"/>
                <a:gd name="connsiteX1" fmla="*/ 1508539 w 3169466"/>
                <a:gd name="connsiteY1" fmla="*/ 0 h 3096344"/>
                <a:gd name="connsiteX2" fmla="*/ 3169466 w 3169466"/>
                <a:gd name="connsiteY2" fmla="*/ 3096344 h 3096344"/>
                <a:gd name="connsiteX3" fmla="*/ 0 w 3169466"/>
                <a:gd name="connsiteY3" fmla="*/ 3096344 h 3096344"/>
                <a:gd name="connsiteX0" fmla="*/ 0 w 3017066"/>
                <a:gd name="connsiteY0" fmla="*/ 3083644 h 3096344"/>
                <a:gd name="connsiteX1" fmla="*/ 1356139 w 3017066"/>
                <a:gd name="connsiteY1" fmla="*/ 0 h 3096344"/>
                <a:gd name="connsiteX2" fmla="*/ 3017066 w 3017066"/>
                <a:gd name="connsiteY2" fmla="*/ 3096344 h 3096344"/>
                <a:gd name="connsiteX3" fmla="*/ 0 w 3017066"/>
                <a:gd name="connsiteY3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734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226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399796 w 2845362"/>
                <a:gd name="connsiteY0" fmla="*/ 3121744 h 3121744"/>
                <a:gd name="connsiteX1" fmla="*/ 9689 w 2845362"/>
                <a:gd name="connsiteY1" fmla="*/ 2222623 h 3121744"/>
                <a:gd name="connsiteX2" fmla="*/ 1184435 w 2845362"/>
                <a:gd name="connsiteY2" fmla="*/ 0 h 3121744"/>
                <a:gd name="connsiteX3" fmla="*/ 2845362 w 2845362"/>
                <a:gd name="connsiteY3" fmla="*/ 3096344 h 3121744"/>
                <a:gd name="connsiteX4" fmla="*/ 399796 w 2845362"/>
                <a:gd name="connsiteY4" fmla="*/ 3121744 h 3121744"/>
                <a:gd name="connsiteX0" fmla="*/ 462403 w 2907969"/>
                <a:gd name="connsiteY0" fmla="*/ 3121744 h 3121744"/>
                <a:gd name="connsiteX1" fmla="*/ 8796 w 2907969"/>
                <a:gd name="connsiteY1" fmla="*/ 2311523 h 3121744"/>
                <a:gd name="connsiteX2" fmla="*/ 1247042 w 2907969"/>
                <a:gd name="connsiteY2" fmla="*/ 0 h 3121744"/>
                <a:gd name="connsiteX3" fmla="*/ 2907969 w 2907969"/>
                <a:gd name="connsiteY3" fmla="*/ 3096344 h 3121744"/>
                <a:gd name="connsiteX4" fmla="*/ 462403 w 2907969"/>
                <a:gd name="connsiteY4" fmla="*/ 3121744 h 3121744"/>
                <a:gd name="connsiteX0" fmla="*/ 453607 w 2899173"/>
                <a:gd name="connsiteY0" fmla="*/ 3121744 h 3121744"/>
                <a:gd name="connsiteX1" fmla="*/ 0 w 2899173"/>
                <a:gd name="connsiteY1" fmla="*/ 2311523 h 3121744"/>
                <a:gd name="connsiteX2" fmla="*/ 1238246 w 2899173"/>
                <a:gd name="connsiteY2" fmla="*/ 0 h 3121744"/>
                <a:gd name="connsiteX3" fmla="*/ 2899173 w 2899173"/>
                <a:gd name="connsiteY3" fmla="*/ 3096344 h 3121744"/>
                <a:gd name="connsiteX4" fmla="*/ 453607 w 2899173"/>
                <a:gd name="connsiteY4" fmla="*/ 3121744 h 3121744"/>
                <a:gd name="connsiteX0" fmla="*/ 453607 w 2899173"/>
                <a:gd name="connsiteY0" fmla="*/ 3121744 h 3121744"/>
                <a:gd name="connsiteX1" fmla="*/ 0 w 2899173"/>
                <a:gd name="connsiteY1" fmla="*/ 2311523 h 3121744"/>
                <a:gd name="connsiteX2" fmla="*/ 1238246 w 2899173"/>
                <a:gd name="connsiteY2" fmla="*/ 0 h 3121744"/>
                <a:gd name="connsiteX3" fmla="*/ 2899173 w 2899173"/>
                <a:gd name="connsiteY3" fmla="*/ 3096344 h 3121744"/>
                <a:gd name="connsiteX4" fmla="*/ 453607 w 2899173"/>
                <a:gd name="connsiteY4" fmla="*/ 3121744 h 3121744"/>
                <a:gd name="connsiteX0" fmla="*/ 466307 w 2911873"/>
                <a:gd name="connsiteY0" fmla="*/ 3121744 h 3121744"/>
                <a:gd name="connsiteX1" fmla="*/ 0 w 2911873"/>
                <a:gd name="connsiteY1" fmla="*/ 2413123 h 3121744"/>
                <a:gd name="connsiteX2" fmla="*/ 1250946 w 2911873"/>
                <a:gd name="connsiteY2" fmla="*/ 0 h 3121744"/>
                <a:gd name="connsiteX3" fmla="*/ 2911873 w 2911873"/>
                <a:gd name="connsiteY3" fmla="*/ 3096344 h 3121744"/>
                <a:gd name="connsiteX4" fmla="*/ 466307 w 2911873"/>
                <a:gd name="connsiteY4" fmla="*/ 3121744 h 3121744"/>
                <a:gd name="connsiteX0" fmla="*/ 504407 w 2949973"/>
                <a:gd name="connsiteY0" fmla="*/ 3121744 h 3121744"/>
                <a:gd name="connsiteX1" fmla="*/ 0 w 2949973"/>
                <a:gd name="connsiteY1" fmla="*/ 2425823 h 3121744"/>
                <a:gd name="connsiteX2" fmla="*/ 1289046 w 2949973"/>
                <a:gd name="connsiteY2" fmla="*/ 0 h 3121744"/>
                <a:gd name="connsiteX3" fmla="*/ 2949973 w 2949973"/>
                <a:gd name="connsiteY3" fmla="*/ 3096344 h 3121744"/>
                <a:gd name="connsiteX4" fmla="*/ 504407 w 2949973"/>
                <a:gd name="connsiteY4" fmla="*/ 3121744 h 3121744"/>
                <a:gd name="connsiteX0" fmla="*/ 504407 w 2949973"/>
                <a:gd name="connsiteY0" fmla="*/ 3121744 h 3121744"/>
                <a:gd name="connsiteX1" fmla="*/ 0 w 2949973"/>
                <a:gd name="connsiteY1" fmla="*/ 2425823 h 3121744"/>
                <a:gd name="connsiteX2" fmla="*/ 1289046 w 2949973"/>
                <a:gd name="connsiteY2" fmla="*/ 0 h 3121744"/>
                <a:gd name="connsiteX3" fmla="*/ 2949973 w 2949973"/>
                <a:gd name="connsiteY3" fmla="*/ 3096344 h 3121744"/>
                <a:gd name="connsiteX4" fmla="*/ 504407 w 2949973"/>
                <a:gd name="connsiteY4" fmla="*/ 3121744 h 3121744"/>
                <a:gd name="connsiteX0" fmla="*/ 504407 w 2949973"/>
                <a:gd name="connsiteY0" fmla="*/ 3121744 h 3121744"/>
                <a:gd name="connsiteX1" fmla="*/ 0 w 2949973"/>
                <a:gd name="connsiteY1" fmla="*/ 2425823 h 3121744"/>
                <a:gd name="connsiteX2" fmla="*/ 1289046 w 2949973"/>
                <a:gd name="connsiteY2" fmla="*/ 0 h 3121744"/>
                <a:gd name="connsiteX3" fmla="*/ 2949973 w 2949973"/>
                <a:gd name="connsiteY3" fmla="*/ 3096344 h 3121744"/>
                <a:gd name="connsiteX4" fmla="*/ 504407 w 2949973"/>
                <a:gd name="connsiteY4" fmla="*/ 3121744 h 3121744"/>
                <a:gd name="connsiteX0" fmla="*/ 961607 w 3407173"/>
                <a:gd name="connsiteY0" fmla="*/ 3121744 h 3121744"/>
                <a:gd name="connsiteX1" fmla="*/ 0 w 3407173"/>
                <a:gd name="connsiteY1" fmla="*/ 1740023 h 3121744"/>
                <a:gd name="connsiteX2" fmla="*/ 1746246 w 3407173"/>
                <a:gd name="connsiteY2" fmla="*/ 0 h 3121744"/>
                <a:gd name="connsiteX3" fmla="*/ 3407173 w 3407173"/>
                <a:gd name="connsiteY3" fmla="*/ 3096344 h 3121744"/>
                <a:gd name="connsiteX4" fmla="*/ 961607 w 3407173"/>
                <a:gd name="connsiteY4" fmla="*/ 3121744 h 3121744"/>
                <a:gd name="connsiteX0" fmla="*/ 961607 w 2683272"/>
                <a:gd name="connsiteY0" fmla="*/ 3121744 h 3121744"/>
                <a:gd name="connsiteX1" fmla="*/ 0 w 2683272"/>
                <a:gd name="connsiteY1" fmla="*/ 1740023 h 3121744"/>
                <a:gd name="connsiteX2" fmla="*/ 1746246 w 2683272"/>
                <a:gd name="connsiteY2" fmla="*/ 0 h 3121744"/>
                <a:gd name="connsiteX3" fmla="*/ 2683272 w 2683272"/>
                <a:gd name="connsiteY3" fmla="*/ 3096344 h 3121744"/>
                <a:gd name="connsiteX4" fmla="*/ 961607 w 2683272"/>
                <a:gd name="connsiteY4" fmla="*/ 3121744 h 3121744"/>
                <a:gd name="connsiteX0" fmla="*/ 961607 w 3652714"/>
                <a:gd name="connsiteY0" fmla="*/ 3121744 h 3121744"/>
                <a:gd name="connsiteX1" fmla="*/ 0 w 3652714"/>
                <a:gd name="connsiteY1" fmla="*/ 1740023 h 3121744"/>
                <a:gd name="connsiteX2" fmla="*/ 1746246 w 3652714"/>
                <a:gd name="connsiteY2" fmla="*/ 0 h 3121744"/>
                <a:gd name="connsiteX3" fmla="*/ 3652714 w 3652714"/>
                <a:gd name="connsiteY3" fmla="*/ 1854112 h 3121744"/>
                <a:gd name="connsiteX4" fmla="*/ 2683272 w 3652714"/>
                <a:gd name="connsiteY4" fmla="*/ 3096344 h 3121744"/>
                <a:gd name="connsiteX5" fmla="*/ 961607 w 3652714"/>
                <a:gd name="connsiteY5" fmla="*/ 3121744 h 3121744"/>
                <a:gd name="connsiteX0" fmla="*/ 961607 w 3652714"/>
                <a:gd name="connsiteY0" fmla="*/ 3121744 h 3121744"/>
                <a:gd name="connsiteX1" fmla="*/ 0 w 3652714"/>
                <a:gd name="connsiteY1" fmla="*/ 1740023 h 3121744"/>
                <a:gd name="connsiteX2" fmla="*/ 1746246 w 3652714"/>
                <a:gd name="connsiteY2" fmla="*/ 0 h 3121744"/>
                <a:gd name="connsiteX3" fmla="*/ 3652714 w 3652714"/>
                <a:gd name="connsiteY3" fmla="*/ 1854112 h 3121744"/>
                <a:gd name="connsiteX4" fmla="*/ 2683272 w 3652714"/>
                <a:gd name="connsiteY4" fmla="*/ 3096344 h 3121744"/>
                <a:gd name="connsiteX5" fmla="*/ 961607 w 3652714"/>
                <a:gd name="connsiteY5" fmla="*/ 3121744 h 3121744"/>
                <a:gd name="connsiteX0" fmla="*/ 961607 w 3703514"/>
                <a:gd name="connsiteY0" fmla="*/ 3121744 h 3121744"/>
                <a:gd name="connsiteX1" fmla="*/ 0 w 3703514"/>
                <a:gd name="connsiteY1" fmla="*/ 1740023 h 3121744"/>
                <a:gd name="connsiteX2" fmla="*/ 1746246 w 3703514"/>
                <a:gd name="connsiteY2" fmla="*/ 0 h 3121744"/>
                <a:gd name="connsiteX3" fmla="*/ 3703514 w 3703514"/>
                <a:gd name="connsiteY3" fmla="*/ 1739812 h 3121744"/>
                <a:gd name="connsiteX4" fmla="*/ 2683272 w 3703514"/>
                <a:gd name="connsiteY4" fmla="*/ 3096344 h 3121744"/>
                <a:gd name="connsiteX5" fmla="*/ 961607 w 3703514"/>
                <a:gd name="connsiteY5" fmla="*/ 3121744 h 3121744"/>
                <a:gd name="connsiteX0" fmla="*/ 961607 w 3703514"/>
                <a:gd name="connsiteY0" fmla="*/ 3121744 h 3121744"/>
                <a:gd name="connsiteX1" fmla="*/ 0 w 3703514"/>
                <a:gd name="connsiteY1" fmla="*/ 1740023 h 3121744"/>
                <a:gd name="connsiteX2" fmla="*/ 1746246 w 3703514"/>
                <a:gd name="connsiteY2" fmla="*/ 0 h 3121744"/>
                <a:gd name="connsiteX3" fmla="*/ 3703514 w 3703514"/>
                <a:gd name="connsiteY3" fmla="*/ 1739812 h 3121744"/>
                <a:gd name="connsiteX4" fmla="*/ 2683272 w 3703514"/>
                <a:gd name="connsiteY4" fmla="*/ 3096344 h 3121744"/>
                <a:gd name="connsiteX5" fmla="*/ 961607 w 3703514"/>
                <a:gd name="connsiteY5" fmla="*/ 3121744 h 3121744"/>
                <a:gd name="connsiteX0" fmla="*/ 961607 w 3703514"/>
                <a:gd name="connsiteY0" fmla="*/ 3032844 h 3032844"/>
                <a:gd name="connsiteX1" fmla="*/ 0 w 3703514"/>
                <a:gd name="connsiteY1" fmla="*/ 1651123 h 3032844"/>
                <a:gd name="connsiteX2" fmla="*/ 1746246 w 3703514"/>
                <a:gd name="connsiteY2" fmla="*/ 0 h 3032844"/>
                <a:gd name="connsiteX3" fmla="*/ 3703514 w 3703514"/>
                <a:gd name="connsiteY3" fmla="*/ 1650912 h 3032844"/>
                <a:gd name="connsiteX4" fmla="*/ 2683272 w 3703514"/>
                <a:gd name="connsiteY4" fmla="*/ 3007444 h 3032844"/>
                <a:gd name="connsiteX5" fmla="*/ 961607 w 3703514"/>
                <a:gd name="connsiteY5" fmla="*/ 3032844 h 3032844"/>
                <a:gd name="connsiteX0" fmla="*/ 961607 w 3703514"/>
                <a:gd name="connsiteY0" fmla="*/ 2842344 h 2842344"/>
                <a:gd name="connsiteX1" fmla="*/ 0 w 3703514"/>
                <a:gd name="connsiteY1" fmla="*/ 1460623 h 2842344"/>
                <a:gd name="connsiteX2" fmla="*/ 1822446 w 3703514"/>
                <a:gd name="connsiteY2" fmla="*/ 0 h 2842344"/>
                <a:gd name="connsiteX3" fmla="*/ 3703514 w 3703514"/>
                <a:gd name="connsiteY3" fmla="*/ 1460412 h 2842344"/>
                <a:gd name="connsiteX4" fmla="*/ 2683272 w 3703514"/>
                <a:gd name="connsiteY4" fmla="*/ 2816944 h 2842344"/>
                <a:gd name="connsiteX5" fmla="*/ 961607 w 3703514"/>
                <a:gd name="connsiteY5" fmla="*/ 2842344 h 2842344"/>
                <a:gd name="connsiteX0" fmla="*/ 961607 w 3703514"/>
                <a:gd name="connsiteY0" fmla="*/ 2931244 h 2931244"/>
                <a:gd name="connsiteX1" fmla="*/ 0 w 3703514"/>
                <a:gd name="connsiteY1" fmla="*/ 1549523 h 2931244"/>
                <a:gd name="connsiteX2" fmla="*/ 1797046 w 3703514"/>
                <a:gd name="connsiteY2" fmla="*/ 0 h 2931244"/>
                <a:gd name="connsiteX3" fmla="*/ 3703514 w 3703514"/>
                <a:gd name="connsiteY3" fmla="*/ 1549312 h 2931244"/>
                <a:gd name="connsiteX4" fmla="*/ 2683272 w 3703514"/>
                <a:gd name="connsiteY4" fmla="*/ 2905844 h 2931244"/>
                <a:gd name="connsiteX5" fmla="*/ 961607 w 3703514"/>
                <a:gd name="connsiteY5" fmla="*/ 2931244 h 2931244"/>
                <a:gd name="connsiteX0" fmla="*/ 1088607 w 3830514"/>
                <a:gd name="connsiteY0" fmla="*/ 2931244 h 2931244"/>
                <a:gd name="connsiteX1" fmla="*/ 0 w 3830514"/>
                <a:gd name="connsiteY1" fmla="*/ 1638423 h 2931244"/>
                <a:gd name="connsiteX2" fmla="*/ 1924046 w 3830514"/>
                <a:gd name="connsiteY2" fmla="*/ 0 h 2931244"/>
                <a:gd name="connsiteX3" fmla="*/ 3830514 w 3830514"/>
                <a:gd name="connsiteY3" fmla="*/ 1549312 h 2931244"/>
                <a:gd name="connsiteX4" fmla="*/ 2810272 w 3830514"/>
                <a:gd name="connsiteY4" fmla="*/ 2905844 h 2931244"/>
                <a:gd name="connsiteX5" fmla="*/ 1088607 w 3830514"/>
                <a:gd name="connsiteY5" fmla="*/ 2931244 h 293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30514" h="2931244">
                  <a:moveTo>
                    <a:pt x="1088607" y="2931244"/>
                  </a:moveTo>
                  <a:cubicBezTo>
                    <a:pt x="645305" y="2305570"/>
                    <a:pt x="138502" y="1819597"/>
                    <a:pt x="0" y="1638423"/>
                  </a:cubicBezTo>
                  <a:lnTo>
                    <a:pt x="1924046" y="0"/>
                  </a:lnTo>
                  <a:cubicBezTo>
                    <a:pt x="2292835" y="351337"/>
                    <a:pt x="3233125" y="969375"/>
                    <a:pt x="3830514" y="1549312"/>
                  </a:cubicBezTo>
                  <a:lnTo>
                    <a:pt x="2810272" y="2905844"/>
                  </a:lnTo>
                  <a:lnTo>
                    <a:pt x="1088607" y="2931244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95000"/>
                  </a:sysClr>
                </a:gs>
                <a:gs pos="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rnd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eaVert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等腰三角形 21"/>
            <p:cNvSpPr/>
            <p:nvPr/>
          </p:nvSpPr>
          <p:spPr bwMode="auto">
            <a:xfrm rot="16200000" flipH="1">
              <a:off x="4110038" y="2536825"/>
              <a:ext cx="3805237" cy="2932113"/>
            </a:xfrm>
            <a:custGeom>
              <a:avLst/>
              <a:gdLst>
                <a:gd name="connsiteX0" fmla="*/ 0 w 3169466"/>
                <a:gd name="connsiteY0" fmla="*/ 3096344 h 3096344"/>
                <a:gd name="connsiteX1" fmla="*/ 1508539 w 3169466"/>
                <a:gd name="connsiteY1" fmla="*/ 0 h 3096344"/>
                <a:gd name="connsiteX2" fmla="*/ 3169466 w 3169466"/>
                <a:gd name="connsiteY2" fmla="*/ 3096344 h 3096344"/>
                <a:gd name="connsiteX3" fmla="*/ 0 w 3169466"/>
                <a:gd name="connsiteY3" fmla="*/ 3096344 h 3096344"/>
                <a:gd name="connsiteX0" fmla="*/ 0 w 3017066"/>
                <a:gd name="connsiteY0" fmla="*/ 3083644 h 3096344"/>
                <a:gd name="connsiteX1" fmla="*/ 1356139 w 3017066"/>
                <a:gd name="connsiteY1" fmla="*/ 0 h 3096344"/>
                <a:gd name="connsiteX2" fmla="*/ 3017066 w 3017066"/>
                <a:gd name="connsiteY2" fmla="*/ 3096344 h 3096344"/>
                <a:gd name="connsiteX3" fmla="*/ 0 w 3017066"/>
                <a:gd name="connsiteY3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734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226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399796 w 2845362"/>
                <a:gd name="connsiteY0" fmla="*/ 3121744 h 3121744"/>
                <a:gd name="connsiteX1" fmla="*/ 9689 w 2845362"/>
                <a:gd name="connsiteY1" fmla="*/ 2222623 h 3121744"/>
                <a:gd name="connsiteX2" fmla="*/ 1184435 w 2845362"/>
                <a:gd name="connsiteY2" fmla="*/ 0 h 3121744"/>
                <a:gd name="connsiteX3" fmla="*/ 2845362 w 2845362"/>
                <a:gd name="connsiteY3" fmla="*/ 3096344 h 3121744"/>
                <a:gd name="connsiteX4" fmla="*/ 399796 w 2845362"/>
                <a:gd name="connsiteY4" fmla="*/ 3121744 h 3121744"/>
                <a:gd name="connsiteX0" fmla="*/ 462403 w 2907969"/>
                <a:gd name="connsiteY0" fmla="*/ 3121744 h 3121744"/>
                <a:gd name="connsiteX1" fmla="*/ 8796 w 2907969"/>
                <a:gd name="connsiteY1" fmla="*/ 2311523 h 3121744"/>
                <a:gd name="connsiteX2" fmla="*/ 1247042 w 2907969"/>
                <a:gd name="connsiteY2" fmla="*/ 0 h 3121744"/>
                <a:gd name="connsiteX3" fmla="*/ 2907969 w 2907969"/>
                <a:gd name="connsiteY3" fmla="*/ 3096344 h 3121744"/>
                <a:gd name="connsiteX4" fmla="*/ 462403 w 2907969"/>
                <a:gd name="connsiteY4" fmla="*/ 3121744 h 3121744"/>
                <a:gd name="connsiteX0" fmla="*/ 453607 w 2899173"/>
                <a:gd name="connsiteY0" fmla="*/ 3121744 h 3121744"/>
                <a:gd name="connsiteX1" fmla="*/ 0 w 2899173"/>
                <a:gd name="connsiteY1" fmla="*/ 2311523 h 3121744"/>
                <a:gd name="connsiteX2" fmla="*/ 1238246 w 2899173"/>
                <a:gd name="connsiteY2" fmla="*/ 0 h 3121744"/>
                <a:gd name="connsiteX3" fmla="*/ 2899173 w 2899173"/>
                <a:gd name="connsiteY3" fmla="*/ 3096344 h 3121744"/>
                <a:gd name="connsiteX4" fmla="*/ 453607 w 2899173"/>
                <a:gd name="connsiteY4" fmla="*/ 3121744 h 3121744"/>
                <a:gd name="connsiteX0" fmla="*/ 453607 w 2899173"/>
                <a:gd name="connsiteY0" fmla="*/ 3121744 h 3121744"/>
                <a:gd name="connsiteX1" fmla="*/ 0 w 2899173"/>
                <a:gd name="connsiteY1" fmla="*/ 2311523 h 3121744"/>
                <a:gd name="connsiteX2" fmla="*/ 1238246 w 2899173"/>
                <a:gd name="connsiteY2" fmla="*/ 0 h 3121744"/>
                <a:gd name="connsiteX3" fmla="*/ 2899173 w 2899173"/>
                <a:gd name="connsiteY3" fmla="*/ 3096344 h 3121744"/>
                <a:gd name="connsiteX4" fmla="*/ 453607 w 2899173"/>
                <a:gd name="connsiteY4" fmla="*/ 3121744 h 3121744"/>
                <a:gd name="connsiteX0" fmla="*/ 466307 w 2911873"/>
                <a:gd name="connsiteY0" fmla="*/ 3121744 h 3121744"/>
                <a:gd name="connsiteX1" fmla="*/ 0 w 2911873"/>
                <a:gd name="connsiteY1" fmla="*/ 2413123 h 3121744"/>
                <a:gd name="connsiteX2" fmla="*/ 1250946 w 2911873"/>
                <a:gd name="connsiteY2" fmla="*/ 0 h 3121744"/>
                <a:gd name="connsiteX3" fmla="*/ 2911873 w 2911873"/>
                <a:gd name="connsiteY3" fmla="*/ 3096344 h 3121744"/>
                <a:gd name="connsiteX4" fmla="*/ 466307 w 2911873"/>
                <a:gd name="connsiteY4" fmla="*/ 3121744 h 3121744"/>
                <a:gd name="connsiteX0" fmla="*/ 504407 w 2949973"/>
                <a:gd name="connsiteY0" fmla="*/ 3121744 h 3121744"/>
                <a:gd name="connsiteX1" fmla="*/ 0 w 2949973"/>
                <a:gd name="connsiteY1" fmla="*/ 2425823 h 3121744"/>
                <a:gd name="connsiteX2" fmla="*/ 1289046 w 2949973"/>
                <a:gd name="connsiteY2" fmla="*/ 0 h 3121744"/>
                <a:gd name="connsiteX3" fmla="*/ 2949973 w 2949973"/>
                <a:gd name="connsiteY3" fmla="*/ 3096344 h 3121744"/>
                <a:gd name="connsiteX4" fmla="*/ 504407 w 2949973"/>
                <a:gd name="connsiteY4" fmla="*/ 3121744 h 3121744"/>
                <a:gd name="connsiteX0" fmla="*/ 504407 w 2949973"/>
                <a:gd name="connsiteY0" fmla="*/ 3121744 h 3121744"/>
                <a:gd name="connsiteX1" fmla="*/ 0 w 2949973"/>
                <a:gd name="connsiteY1" fmla="*/ 2425823 h 3121744"/>
                <a:gd name="connsiteX2" fmla="*/ 1289046 w 2949973"/>
                <a:gd name="connsiteY2" fmla="*/ 0 h 3121744"/>
                <a:gd name="connsiteX3" fmla="*/ 2949973 w 2949973"/>
                <a:gd name="connsiteY3" fmla="*/ 3096344 h 3121744"/>
                <a:gd name="connsiteX4" fmla="*/ 504407 w 2949973"/>
                <a:gd name="connsiteY4" fmla="*/ 3121744 h 3121744"/>
                <a:gd name="connsiteX0" fmla="*/ 504407 w 2949973"/>
                <a:gd name="connsiteY0" fmla="*/ 3121744 h 3121744"/>
                <a:gd name="connsiteX1" fmla="*/ 0 w 2949973"/>
                <a:gd name="connsiteY1" fmla="*/ 2425823 h 3121744"/>
                <a:gd name="connsiteX2" fmla="*/ 1289046 w 2949973"/>
                <a:gd name="connsiteY2" fmla="*/ 0 h 3121744"/>
                <a:gd name="connsiteX3" fmla="*/ 2949973 w 2949973"/>
                <a:gd name="connsiteY3" fmla="*/ 3096344 h 3121744"/>
                <a:gd name="connsiteX4" fmla="*/ 504407 w 2949973"/>
                <a:gd name="connsiteY4" fmla="*/ 3121744 h 3121744"/>
                <a:gd name="connsiteX0" fmla="*/ 961607 w 3407173"/>
                <a:gd name="connsiteY0" fmla="*/ 3121744 h 3121744"/>
                <a:gd name="connsiteX1" fmla="*/ 0 w 3407173"/>
                <a:gd name="connsiteY1" fmla="*/ 1740023 h 3121744"/>
                <a:gd name="connsiteX2" fmla="*/ 1746246 w 3407173"/>
                <a:gd name="connsiteY2" fmla="*/ 0 h 3121744"/>
                <a:gd name="connsiteX3" fmla="*/ 3407173 w 3407173"/>
                <a:gd name="connsiteY3" fmla="*/ 3096344 h 3121744"/>
                <a:gd name="connsiteX4" fmla="*/ 961607 w 3407173"/>
                <a:gd name="connsiteY4" fmla="*/ 3121744 h 3121744"/>
                <a:gd name="connsiteX0" fmla="*/ 961607 w 2683272"/>
                <a:gd name="connsiteY0" fmla="*/ 3121744 h 3121744"/>
                <a:gd name="connsiteX1" fmla="*/ 0 w 2683272"/>
                <a:gd name="connsiteY1" fmla="*/ 1740023 h 3121744"/>
                <a:gd name="connsiteX2" fmla="*/ 1746246 w 2683272"/>
                <a:gd name="connsiteY2" fmla="*/ 0 h 3121744"/>
                <a:gd name="connsiteX3" fmla="*/ 2683272 w 2683272"/>
                <a:gd name="connsiteY3" fmla="*/ 3096344 h 3121744"/>
                <a:gd name="connsiteX4" fmla="*/ 961607 w 2683272"/>
                <a:gd name="connsiteY4" fmla="*/ 3121744 h 3121744"/>
                <a:gd name="connsiteX0" fmla="*/ 961607 w 3652714"/>
                <a:gd name="connsiteY0" fmla="*/ 3121744 h 3121744"/>
                <a:gd name="connsiteX1" fmla="*/ 0 w 3652714"/>
                <a:gd name="connsiteY1" fmla="*/ 1740023 h 3121744"/>
                <a:gd name="connsiteX2" fmla="*/ 1746246 w 3652714"/>
                <a:gd name="connsiteY2" fmla="*/ 0 h 3121744"/>
                <a:gd name="connsiteX3" fmla="*/ 3652714 w 3652714"/>
                <a:gd name="connsiteY3" fmla="*/ 1854112 h 3121744"/>
                <a:gd name="connsiteX4" fmla="*/ 2683272 w 3652714"/>
                <a:gd name="connsiteY4" fmla="*/ 3096344 h 3121744"/>
                <a:gd name="connsiteX5" fmla="*/ 961607 w 3652714"/>
                <a:gd name="connsiteY5" fmla="*/ 3121744 h 3121744"/>
                <a:gd name="connsiteX0" fmla="*/ 961607 w 3652714"/>
                <a:gd name="connsiteY0" fmla="*/ 3121744 h 3121744"/>
                <a:gd name="connsiteX1" fmla="*/ 0 w 3652714"/>
                <a:gd name="connsiteY1" fmla="*/ 1740023 h 3121744"/>
                <a:gd name="connsiteX2" fmla="*/ 1746246 w 3652714"/>
                <a:gd name="connsiteY2" fmla="*/ 0 h 3121744"/>
                <a:gd name="connsiteX3" fmla="*/ 3652714 w 3652714"/>
                <a:gd name="connsiteY3" fmla="*/ 1854112 h 3121744"/>
                <a:gd name="connsiteX4" fmla="*/ 2683272 w 3652714"/>
                <a:gd name="connsiteY4" fmla="*/ 3096344 h 3121744"/>
                <a:gd name="connsiteX5" fmla="*/ 961607 w 3652714"/>
                <a:gd name="connsiteY5" fmla="*/ 3121744 h 3121744"/>
                <a:gd name="connsiteX0" fmla="*/ 961607 w 3703514"/>
                <a:gd name="connsiteY0" fmla="*/ 3121744 h 3121744"/>
                <a:gd name="connsiteX1" fmla="*/ 0 w 3703514"/>
                <a:gd name="connsiteY1" fmla="*/ 1740023 h 3121744"/>
                <a:gd name="connsiteX2" fmla="*/ 1746246 w 3703514"/>
                <a:gd name="connsiteY2" fmla="*/ 0 h 3121744"/>
                <a:gd name="connsiteX3" fmla="*/ 3703514 w 3703514"/>
                <a:gd name="connsiteY3" fmla="*/ 1739812 h 3121744"/>
                <a:gd name="connsiteX4" fmla="*/ 2683272 w 3703514"/>
                <a:gd name="connsiteY4" fmla="*/ 3096344 h 3121744"/>
                <a:gd name="connsiteX5" fmla="*/ 961607 w 3703514"/>
                <a:gd name="connsiteY5" fmla="*/ 3121744 h 3121744"/>
                <a:gd name="connsiteX0" fmla="*/ 961607 w 3703514"/>
                <a:gd name="connsiteY0" fmla="*/ 3121744 h 3121744"/>
                <a:gd name="connsiteX1" fmla="*/ 0 w 3703514"/>
                <a:gd name="connsiteY1" fmla="*/ 1740023 h 3121744"/>
                <a:gd name="connsiteX2" fmla="*/ 1746246 w 3703514"/>
                <a:gd name="connsiteY2" fmla="*/ 0 h 3121744"/>
                <a:gd name="connsiteX3" fmla="*/ 3703514 w 3703514"/>
                <a:gd name="connsiteY3" fmla="*/ 1739812 h 3121744"/>
                <a:gd name="connsiteX4" fmla="*/ 2683272 w 3703514"/>
                <a:gd name="connsiteY4" fmla="*/ 3096344 h 3121744"/>
                <a:gd name="connsiteX5" fmla="*/ 961607 w 3703514"/>
                <a:gd name="connsiteY5" fmla="*/ 3121744 h 3121744"/>
                <a:gd name="connsiteX0" fmla="*/ 961607 w 3703514"/>
                <a:gd name="connsiteY0" fmla="*/ 3032844 h 3032844"/>
                <a:gd name="connsiteX1" fmla="*/ 0 w 3703514"/>
                <a:gd name="connsiteY1" fmla="*/ 1651123 h 3032844"/>
                <a:gd name="connsiteX2" fmla="*/ 1746246 w 3703514"/>
                <a:gd name="connsiteY2" fmla="*/ 0 h 3032844"/>
                <a:gd name="connsiteX3" fmla="*/ 3703514 w 3703514"/>
                <a:gd name="connsiteY3" fmla="*/ 1650912 h 3032844"/>
                <a:gd name="connsiteX4" fmla="*/ 2683272 w 3703514"/>
                <a:gd name="connsiteY4" fmla="*/ 3007444 h 3032844"/>
                <a:gd name="connsiteX5" fmla="*/ 961607 w 3703514"/>
                <a:gd name="connsiteY5" fmla="*/ 3032844 h 3032844"/>
                <a:gd name="connsiteX0" fmla="*/ 961607 w 3703514"/>
                <a:gd name="connsiteY0" fmla="*/ 2842344 h 2842344"/>
                <a:gd name="connsiteX1" fmla="*/ 0 w 3703514"/>
                <a:gd name="connsiteY1" fmla="*/ 1460623 h 2842344"/>
                <a:gd name="connsiteX2" fmla="*/ 1822446 w 3703514"/>
                <a:gd name="connsiteY2" fmla="*/ 0 h 2842344"/>
                <a:gd name="connsiteX3" fmla="*/ 3703514 w 3703514"/>
                <a:gd name="connsiteY3" fmla="*/ 1460412 h 2842344"/>
                <a:gd name="connsiteX4" fmla="*/ 2683272 w 3703514"/>
                <a:gd name="connsiteY4" fmla="*/ 2816944 h 2842344"/>
                <a:gd name="connsiteX5" fmla="*/ 961607 w 3703514"/>
                <a:gd name="connsiteY5" fmla="*/ 2842344 h 2842344"/>
                <a:gd name="connsiteX0" fmla="*/ 961607 w 3703514"/>
                <a:gd name="connsiteY0" fmla="*/ 2931244 h 2931244"/>
                <a:gd name="connsiteX1" fmla="*/ 0 w 3703514"/>
                <a:gd name="connsiteY1" fmla="*/ 1549523 h 2931244"/>
                <a:gd name="connsiteX2" fmla="*/ 1797046 w 3703514"/>
                <a:gd name="connsiteY2" fmla="*/ 0 h 2931244"/>
                <a:gd name="connsiteX3" fmla="*/ 3703514 w 3703514"/>
                <a:gd name="connsiteY3" fmla="*/ 1549312 h 2931244"/>
                <a:gd name="connsiteX4" fmla="*/ 2683272 w 3703514"/>
                <a:gd name="connsiteY4" fmla="*/ 2905844 h 2931244"/>
                <a:gd name="connsiteX5" fmla="*/ 961607 w 3703514"/>
                <a:gd name="connsiteY5" fmla="*/ 2931244 h 2931244"/>
                <a:gd name="connsiteX0" fmla="*/ 1063207 w 3805114"/>
                <a:gd name="connsiteY0" fmla="*/ 2931244 h 2931244"/>
                <a:gd name="connsiteX1" fmla="*/ 0 w 3805114"/>
                <a:gd name="connsiteY1" fmla="*/ 1676523 h 2931244"/>
                <a:gd name="connsiteX2" fmla="*/ 1898646 w 3805114"/>
                <a:gd name="connsiteY2" fmla="*/ 0 h 2931244"/>
                <a:gd name="connsiteX3" fmla="*/ 3805114 w 3805114"/>
                <a:gd name="connsiteY3" fmla="*/ 1549312 h 2931244"/>
                <a:gd name="connsiteX4" fmla="*/ 2784872 w 3805114"/>
                <a:gd name="connsiteY4" fmla="*/ 2905844 h 2931244"/>
                <a:gd name="connsiteX5" fmla="*/ 1063207 w 3805114"/>
                <a:gd name="connsiteY5" fmla="*/ 2931244 h 293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05114" h="2931244">
                  <a:moveTo>
                    <a:pt x="1063207" y="2931244"/>
                  </a:moveTo>
                  <a:cubicBezTo>
                    <a:pt x="619905" y="2305570"/>
                    <a:pt x="138502" y="1857697"/>
                    <a:pt x="0" y="1676523"/>
                  </a:cubicBezTo>
                  <a:lnTo>
                    <a:pt x="1898646" y="0"/>
                  </a:lnTo>
                  <a:cubicBezTo>
                    <a:pt x="2267435" y="351337"/>
                    <a:pt x="3207725" y="969375"/>
                    <a:pt x="3805114" y="1549312"/>
                  </a:cubicBezTo>
                  <a:lnTo>
                    <a:pt x="2784872" y="2905844"/>
                  </a:lnTo>
                  <a:lnTo>
                    <a:pt x="1063207" y="2931244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95000"/>
                  </a:sysClr>
                </a:gs>
                <a:gs pos="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rnd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eaVert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9" name="组合 61"/>
            <p:cNvGrpSpPr>
              <a:grpSpLocks/>
            </p:cNvGrpSpPr>
            <p:nvPr/>
          </p:nvGrpSpPr>
          <p:grpSpPr bwMode="auto">
            <a:xfrm>
              <a:off x="6845300" y="2900363"/>
              <a:ext cx="993775" cy="993775"/>
              <a:chOff x="6845300" y="2900363"/>
              <a:chExt cx="993775" cy="993775"/>
            </a:xfrm>
          </p:grpSpPr>
          <p:sp>
            <p:nvSpPr>
              <p:cNvPr id="41" name="Oval 19"/>
              <p:cNvSpPr>
                <a:spLocks noChangeArrowheads="1"/>
              </p:cNvSpPr>
              <p:nvPr/>
            </p:nvSpPr>
            <p:spPr bwMode="auto">
              <a:xfrm>
                <a:off x="6845300" y="2900363"/>
                <a:ext cx="993775" cy="99377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42" name="未知"/>
              <p:cNvSpPr>
                <a:spLocks/>
              </p:cNvSpPr>
              <p:nvPr/>
            </p:nvSpPr>
            <p:spPr bwMode="auto">
              <a:xfrm>
                <a:off x="6959600" y="2924175"/>
                <a:ext cx="766763" cy="373063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0" name="组合 60"/>
            <p:cNvGrpSpPr>
              <a:grpSpLocks/>
            </p:cNvGrpSpPr>
            <p:nvPr/>
          </p:nvGrpSpPr>
          <p:grpSpPr bwMode="auto">
            <a:xfrm>
              <a:off x="5967413" y="1908175"/>
              <a:ext cx="992187" cy="992188"/>
              <a:chOff x="5967413" y="1908175"/>
              <a:chExt cx="992187" cy="992188"/>
            </a:xfrm>
          </p:grpSpPr>
          <p:sp>
            <p:nvSpPr>
              <p:cNvPr id="39" name="Oval 19"/>
              <p:cNvSpPr>
                <a:spLocks noChangeArrowheads="1"/>
              </p:cNvSpPr>
              <p:nvPr/>
            </p:nvSpPr>
            <p:spPr bwMode="auto">
              <a:xfrm>
                <a:off x="5967413" y="1908175"/>
                <a:ext cx="992187" cy="99218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40" name="未知"/>
              <p:cNvSpPr>
                <a:spLocks/>
              </p:cNvSpPr>
              <p:nvPr/>
            </p:nvSpPr>
            <p:spPr bwMode="auto">
              <a:xfrm>
                <a:off x="6080125" y="1930400"/>
                <a:ext cx="766763" cy="373063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1" name="组合 62"/>
            <p:cNvGrpSpPr>
              <a:grpSpLocks/>
            </p:cNvGrpSpPr>
            <p:nvPr/>
          </p:nvGrpSpPr>
          <p:grpSpPr bwMode="auto">
            <a:xfrm>
              <a:off x="6808788" y="4149725"/>
              <a:ext cx="993775" cy="992188"/>
              <a:chOff x="6808788" y="4149725"/>
              <a:chExt cx="993775" cy="992188"/>
            </a:xfrm>
          </p:grpSpPr>
          <p:sp>
            <p:nvSpPr>
              <p:cNvPr id="37" name="Oval 19"/>
              <p:cNvSpPr>
                <a:spLocks noChangeArrowheads="1"/>
              </p:cNvSpPr>
              <p:nvPr/>
            </p:nvSpPr>
            <p:spPr bwMode="auto">
              <a:xfrm>
                <a:off x="6808788" y="4149725"/>
                <a:ext cx="993775" cy="99218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38" name="未知"/>
              <p:cNvSpPr>
                <a:spLocks/>
              </p:cNvSpPr>
              <p:nvPr/>
            </p:nvSpPr>
            <p:spPr bwMode="auto">
              <a:xfrm>
                <a:off x="6923088" y="4171950"/>
                <a:ext cx="766762" cy="374650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2" name="组合 63"/>
            <p:cNvGrpSpPr>
              <a:grpSpLocks/>
            </p:cNvGrpSpPr>
            <p:nvPr/>
          </p:nvGrpSpPr>
          <p:grpSpPr bwMode="auto">
            <a:xfrm>
              <a:off x="5929313" y="5103813"/>
              <a:ext cx="993775" cy="992187"/>
              <a:chOff x="5929313" y="5103813"/>
              <a:chExt cx="993775" cy="992187"/>
            </a:xfrm>
          </p:grpSpPr>
          <p:sp>
            <p:nvSpPr>
              <p:cNvPr id="35" name="Oval 19"/>
              <p:cNvSpPr>
                <a:spLocks noChangeArrowheads="1"/>
              </p:cNvSpPr>
              <p:nvPr/>
            </p:nvSpPr>
            <p:spPr bwMode="auto">
              <a:xfrm>
                <a:off x="5929313" y="5103813"/>
                <a:ext cx="993775" cy="9921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36" name="未知"/>
              <p:cNvSpPr>
                <a:spLocks/>
              </p:cNvSpPr>
              <p:nvPr/>
            </p:nvSpPr>
            <p:spPr bwMode="auto">
              <a:xfrm>
                <a:off x="6043613" y="5126038"/>
                <a:ext cx="766762" cy="374650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3" name="组合 64"/>
            <p:cNvGrpSpPr>
              <a:grpSpLocks/>
            </p:cNvGrpSpPr>
            <p:nvPr/>
          </p:nvGrpSpPr>
          <p:grpSpPr bwMode="auto">
            <a:xfrm>
              <a:off x="2195513" y="5141913"/>
              <a:ext cx="993775" cy="993775"/>
              <a:chOff x="2195513" y="5141913"/>
              <a:chExt cx="993775" cy="993775"/>
            </a:xfrm>
          </p:grpSpPr>
          <p:sp>
            <p:nvSpPr>
              <p:cNvPr id="33" name="Oval 19"/>
              <p:cNvSpPr>
                <a:spLocks noChangeArrowheads="1"/>
              </p:cNvSpPr>
              <p:nvPr/>
            </p:nvSpPr>
            <p:spPr bwMode="auto">
              <a:xfrm>
                <a:off x="2195513" y="5141913"/>
                <a:ext cx="993775" cy="993775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34" name="未知"/>
              <p:cNvSpPr>
                <a:spLocks/>
              </p:cNvSpPr>
              <p:nvPr/>
            </p:nvSpPr>
            <p:spPr bwMode="auto">
              <a:xfrm>
                <a:off x="2309813" y="5165725"/>
                <a:ext cx="766762" cy="373063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4" name="组合 65"/>
            <p:cNvGrpSpPr>
              <a:grpSpLocks/>
            </p:cNvGrpSpPr>
            <p:nvPr/>
          </p:nvGrpSpPr>
          <p:grpSpPr bwMode="auto">
            <a:xfrm>
              <a:off x="1317625" y="4164013"/>
              <a:ext cx="992188" cy="993775"/>
              <a:chOff x="1317625" y="4164013"/>
              <a:chExt cx="992188" cy="993775"/>
            </a:xfrm>
          </p:grpSpPr>
          <p:sp>
            <p:nvSpPr>
              <p:cNvPr id="31" name="Oval 19"/>
              <p:cNvSpPr>
                <a:spLocks noChangeArrowheads="1"/>
              </p:cNvSpPr>
              <p:nvPr/>
            </p:nvSpPr>
            <p:spPr bwMode="auto">
              <a:xfrm>
                <a:off x="1317625" y="4164013"/>
                <a:ext cx="992188" cy="993775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32" name="未知"/>
              <p:cNvSpPr>
                <a:spLocks/>
              </p:cNvSpPr>
              <p:nvPr/>
            </p:nvSpPr>
            <p:spPr bwMode="auto">
              <a:xfrm>
                <a:off x="1430338" y="4186238"/>
                <a:ext cx="766762" cy="374650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5" name="组合 66"/>
            <p:cNvGrpSpPr>
              <a:grpSpLocks/>
            </p:cNvGrpSpPr>
            <p:nvPr/>
          </p:nvGrpSpPr>
          <p:grpSpPr bwMode="auto">
            <a:xfrm>
              <a:off x="1298575" y="2900363"/>
              <a:ext cx="993775" cy="992187"/>
              <a:chOff x="1298575" y="2900363"/>
              <a:chExt cx="993775" cy="992187"/>
            </a:xfrm>
          </p:grpSpPr>
          <p:sp>
            <p:nvSpPr>
              <p:cNvPr id="29" name="Oval 19"/>
              <p:cNvSpPr>
                <a:spLocks noChangeArrowheads="1"/>
              </p:cNvSpPr>
              <p:nvPr/>
            </p:nvSpPr>
            <p:spPr bwMode="auto">
              <a:xfrm>
                <a:off x="1298575" y="2900363"/>
                <a:ext cx="993775" cy="992187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30" name="未知"/>
              <p:cNvSpPr>
                <a:spLocks/>
              </p:cNvSpPr>
              <p:nvPr/>
            </p:nvSpPr>
            <p:spPr bwMode="auto">
              <a:xfrm>
                <a:off x="1412875" y="2922588"/>
                <a:ext cx="765175" cy="374650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6" name="组合 59"/>
            <p:cNvGrpSpPr>
              <a:grpSpLocks/>
            </p:cNvGrpSpPr>
            <p:nvPr/>
          </p:nvGrpSpPr>
          <p:grpSpPr bwMode="auto">
            <a:xfrm>
              <a:off x="2168525" y="1889125"/>
              <a:ext cx="993775" cy="993775"/>
              <a:chOff x="2168525" y="1889125"/>
              <a:chExt cx="993775" cy="993775"/>
            </a:xfrm>
          </p:grpSpPr>
          <p:sp>
            <p:nvSpPr>
              <p:cNvPr id="27" name="Oval 19"/>
              <p:cNvSpPr>
                <a:spLocks noChangeArrowheads="1"/>
              </p:cNvSpPr>
              <p:nvPr/>
            </p:nvSpPr>
            <p:spPr bwMode="auto">
              <a:xfrm>
                <a:off x="2168525" y="1889125"/>
                <a:ext cx="993775" cy="993775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添加文本</a:t>
                </a:r>
              </a:p>
            </p:txBody>
          </p:sp>
          <p:sp>
            <p:nvSpPr>
              <p:cNvPr id="28" name="未知"/>
              <p:cNvSpPr>
                <a:spLocks/>
              </p:cNvSpPr>
              <p:nvPr/>
            </p:nvSpPr>
            <p:spPr bwMode="auto">
              <a:xfrm>
                <a:off x="2282825" y="1911350"/>
                <a:ext cx="766763" cy="374650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cxnSp>
          <p:nvCxnSpPr>
            <p:cNvPr id="17" name="直接连接符 16"/>
            <p:cNvCxnSpPr/>
            <p:nvPr/>
          </p:nvCxnSpPr>
          <p:spPr bwMode="auto">
            <a:xfrm flipV="1">
              <a:off x="3024188" y="4813300"/>
              <a:ext cx="493712" cy="377825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V="1">
              <a:off x="2309813" y="4359275"/>
              <a:ext cx="606425" cy="166688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>
              <a:off x="2309813" y="3565525"/>
              <a:ext cx="606425" cy="152400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>
              <a:off x="2994025" y="2882900"/>
              <a:ext cx="498475" cy="368300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5588000" y="2873375"/>
              <a:ext cx="492125" cy="403225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6191250" y="3540125"/>
              <a:ext cx="606425" cy="177800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 flipV="1">
              <a:off x="6159500" y="4359275"/>
              <a:ext cx="606425" cy="166688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 flipH="1" flipV="1">
              <a:off x="5549900" y="4813300"/>
              <a:ext cx="493713" cy="377825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sp>
          <p:nvSpPr>
            <p:cNvPr id="25" name="Oval 19"/>
            <p:cNvSpPr>
              <a:spLocks noChangeArrowheads="1"/>
            </p:cNvSpPr>
            <p:nvPr/>
          </p:nvSpPr>
          <p:spPr bwMode="auto">
            <a:xfrm>
              <a:off x="3505200" y="2980159"/>
              <a:ext cx="2105025" cy="2105025"/>
            </a:xfrm>
            <a:prstGeom prst="ellips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6" name="Oval 19"/>
            <p:cNvSpPr>
              <a:spLocks noChangeArrowheads="1"/>
            </p:cNvSpPr>
            <p:nvPr/>
          </p:nvSpPr>
          <p:spPr bwMode="auto">
            <a:xfrm>
              <a:off x="3987800" y="3462759"/>
              <a:ext cx="1139825" cy="1139825"/>
            </a:xfrm>
            <a:prstGeom prst="ellips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innerShdw blurRad="114300">
                <a:prstClr val="black">
                  <a:alpha val="27000"/>
                </a:prstClr>
              </a:inn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rPr>
                <a:t>文本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61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34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