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86475-7C79-4859-8862-0E6CA7048FE8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5EFE3-7437-400F-B79C-F317BDA338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4522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9964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11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3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12850" y="1604963"/>
            <a:ext cx="6745288" cy="3648075"/>
            <a:chOff x="1212850" y="2092325"/>
            <a:chExt cx="6745288" cy="3648075"/>
          </a:xfrm>
        </p:grpSpPr>
        <p:sp>
          <p:nvSpPr>
            <p:cNvPr id="3" name="椭圆 2"/>
            <p:cNvSpPr/>
            <p:nvPr/>
          </p:nvSpPr>
          <p:spPr>
            <a:xfrm>
              <a:off x="1639888" y="2092325"/>
              <a:ext cx="3648075" cy="3648075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微软雅黑" pitchFamily="34" charset="-122"/>
                <a:cs typeface="+mn-cs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3822700" y="2092325"/>
              <a:ext cx="3649663" cy="3648075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微软雅黑" pitchFamily="34" charset="-122"/>
                <a:cs typeface="+mn-cs"/>
              </a:endParaRPr>
            </a:p>
          </p:txBody>
        </p:sp>
        <p:sp>
          <p:nvSpPr>
            <p:cNvPr id="5" name="等腰三角形 21"/>
            <p:cNvSpPr/>
            <p:nvPr/>
          </p:nvSpPr>
          <p:spPr>
            <a:xfrm rot="5400000">
              <a:off x="1617662" y="2284413"/>
              <a:ext cx="2898775" cy="3060700"/>
            </a:xfrm>
            <a:custGeom>
              <a:avLst/>
              <a:gdLst>
                <a:gd name="connsiteX0" fmla="*/ 0 w 3169466"/>
                <a:gd name="connsiteY0" fmla="*/ 3096344 h 3096344"/>
                <a:gd name="connsiteX1" fmla="*/ 1508539 w 3169466"/>
                <a:gd name="connsiteY1" fmla="*/ 0 h 3096344"/>
                <a:gd name="connsiteX2" fmla="*/ 3169466 w 3169466"/>
                <a:gd name="connsiteY2" fmla="*/ 3096344 h 3096344"/>
                <a:gd name="connsiteX3" fmla="*/ 0 w 3169466"/>
                <a:gd name="connsiteY3" fmla="*/ 3096344 h 3096344"/>
                <a:gd name="connsiteX0" fmla="*/ 0 w 3017066"/>
                <a:gd name="connsiteY0" fmla="*/ 3083644 h 3096344"/>
                <a:gd name="connsiteX1" fmla="*/ 1356139 w 3017066"/>
                <a:gd name="connsiteY1" fmla="*/ 0 h 3096344"/>
                <a:gd name="connsiteX2" fmla="*/ 3017066 w 3017066"/>
                <a:gd name="connsiteY2" fmla="*/ 3096344 h 3096344"/>
                <a:gd name="connsiteX3" fmla="*/ 0 w 3017066"/>
                <a:gd name="connsiteY3" fmla="*/ 3083644 h 3096344"/>
                <a:gd name="connsiteX0" fmla="*/ 0 w 3017066"/>
                <a:gd name="connsiteY0" fmla="*/ 3083644 h 3096344"/>
                <a:gd name="connsiteX1" fmla="*/ 181393 w 3017066"/>
                <a:gd name="connsiteY1" fmla="*/ 2273423 h 3096344"/>
                <a:gd name="connsiteX2" fmla="*/ 1356139 w 3017066"/>
                <a:gd name="connsiteY2" fmla="*/ 0 h 3096344"/>
                <a:gd name="connsiteX3" fmla="*/ 3017066 w 3017066"/>
                <a:gd name="connsiteY3" fmla="*/ 3096344 h 3096344"/>
                <a:gd name="connsiteX4" fmla="*/ 0 w 3017066"/>
                <a:gd name="connsiteY4" fmla="*/ 3083644 h 3096344"/>
                <a:gd name="connsiteX0" fmla="*/ 0 w 3017066"/>
                <a:gd name="connsiteY0" fmla="*/ 3083644 h 3096344"/>
                <a:gd name="connsiteX1" fmla="*/ 181393 w 3017066"/>
                <a:gd name="connsiteY1" fmla="*/ 2222623 h 3096344"/>
                <a:gd name="connsiteX2" fmla="*/ 1356139 w 3017066"/>
                <a:gd name="connsiteY2" fmla="*/ 0 h 3096344"/>
                <a:gd name="connsiteX3" fmla="*/ 3017066 w 3017066"/>
                <a:gd name="connsiteY3" fmla="*/ 3096344 h 3096344"/>
                <a:gd name="connsiteX4" fmla="*/ 0 w 3017066"/>
                <a:gd name="connsiteY4" fmla="*/ 3083644 h 3096344"/>
                <a:gd name="connsiteX0" fmla="*/ 0 w 3017066"/>
                <a:gd name="connsiteY0" fmla="*/ 3083644 h 3096344"/>
                <a:gd name="connsiteX1" fmla="*/ 105193 w 3017066"/>
                <a:gd name="connsiteY1" fmla="*/ 2425823 h 3096344"/>
                <a:gd name="connsiteX2" fmla="*/ 1356139 w 3017066"/>
                <a:gd name="connsiteY2" fmla="*/ 0 h 3096344"/>
                <a:gd name="connsiteX3" fmla="*/ 3017066 w 3017066"/>
                <a:gd name="connsiteY3" fmla="*/ 3096344 h 3096344"/>
                <a:gd name="connsiteX4" fmla="*/ 0 w 3017066"/>
                <a:gd name="connsiteY4" fmla="*/ 3083644 h 3096344"/>
                <a:gd name="connsiteX0" fmla="*/ 0 w 3017066"/>
                <a:gd name="connsiteY0" fmla="*/ 2601044 h 2613744"/>
                <a:gd name="connsiteX1" fmla="*/ 105193 w 3017066"/>
                <a:gd name="connsiteY1" fmla="*/ 1943223 h 2613744"/>
                <a:gd name="connsiteX2" fmla="*/ 1368839 w 3017066"/>
                <a:gd name="connsiteY2" fmla="*/ 0 h 2613744"/>
                <a:gd name="connsiteX3" fmla="*/ 3017066 w 3017066"/>
                <a:gd name="connsiteY3" fmla="*/ 2613744 h 2613744"/>
                <a:gd name="connsiteX4" fmla="*/ 0 w 3017066"/>
                <a:gd name="connsiteY4" fmla="*/ 2601044 h 2613744"/>
                <a:gd name="connsiteX0" fmla="*/ 537730 w 2919796"/>
                <a:gd name="connsiteY0" fmla="*/ 2702644 h 2702644"/>
                <a:gd name="connsiteX1" fmla="*/ 7923 w 2919796"/>
                <a:gd name="connsiteY1" fmla="*/ 1943223 h 2702644"/>
                <a:gd name="connsiteX2" fmla="*/ 1271569 w 2919796"/>
                <a:gd name="connsiteY2" fmla="*/ 0 h 2702644"/>
                <a:gd name="connsiteX3" fmla="*/ 2919796 w 2919796"/>
                <a:gd name="connsiteY3" fmla="*/ 2613744 h 2702644"/>
                <a:gd name="connsiteX4" fmla="*/ 537730 w 2919796"/>
                <a:gd name="connsiteY4" fmla="*/ 2702644 h 2702644"/>
                <a:gd name="connsiteX0" fmla="*/ 552634 w 2934700"/>
                <a:gd name="connsiteY0" fmla="*/ 2702644 h 2702644"/>
                <a:gd name="connsiteX1" fmla="*/ 22827 w 2934700"/>
                <a:gd name="connsiteY1" fmla="*/ 1943223 h 2702644"/>
                <a:gd name="connsiteX2" fmla="*/ 1286473 w 2934700"/>
                <a:gd name="connsiteY2" fmla="*/ 0 h 2702644"/>
                <a:gd name="connsiteX3" fmla="*/ 2934700 w 2934700"/>
                <a:gd name="connsiteY3" fmla="*/ 2613744 h 2702644"/>
                <a:gd name="connsiteX4" fmla="*/ 552634 w 2934700"/>
                <a:gd name="connsiteY4" fmla="*/ 2702644 h 2702644"/>
                <a:gd name="connsiteX0" fmla="*/ 529807 w 2911873"/>
                <a:gd name="connsiteY0" fmla="*/ 2702644 h 2702644"/>
                <a:gd name="connsiteX1" fmla="*/ 0 w 2911873"/>
                <a:gd name="connsiteY1" fmla="*/ 1943223 h 2702644"/>
                <a:gd name="connsiteX2" fmla="*/ 1263646 w 2911873"/>
                <a:gd name="connsiteY2" fmla="*/ 0 h 2702644"/>
                <a:gd name="connsiteX3" fmla="*/ 2911873 w 2911873"/>
                <a:gd name="connsiteY3" fmla="*/ 2613744 h 2702644"/>
                <a:gd name="connsiteX4" fmla="*/ 529807 w 2911873"/>
                <a:gd name="connsiteY4" fmla="*/ 2702644 h 2702644"/>
                <a:gd name="connsiteX0" fmla="*/ 529807 w 2911873"/>
                <a:gd name="connsiteY0" fmla="*/ 2702644 h 2702644"/>
                <a:gd name="connsiteX1" fmla="*/ 0 w 2911873"/>
                <a:gd name="connsiteY1" fmla="*/ 1943223 h 2702644"/>
                <a:gd name="connsiteX2" fmla="*/ 1263646 w 2911873"/>
                <a:gd name="connsiteY2" fmla="*/ 0 h 2702644"/>
                <a:gd name="connsiteX3" fmla="*/ 2911873 w 2911873"/>
                <a:gd name="connsiteY3" fmla="*/ 2613744 h 2702644"/>
                <a:gd name="connsiteX4" fmla="*/ 529807 w 2911873"/>
                <a:gd name="connsiteY4" fmla="*/ 2702644 h 2702644"/>
                <a:gd name="connsiteX0" fmla="*/ 529807 w 2911873"/>
                <a:gd name="connsiteY0" fmla="*/ 2702644 h 2844923"/>
                <a:gd name="connsiteX1" fmla="*/ 0 w 2911873"/>
                <a:gd name="connsiteY1" fmla="*/ 1943223 h 2844923"/>
                <a:gd name="connsiteX2" fmla="*/ 1263646 w 2911873"/>
                <a:gd name="connsiteY2" fmla="*/ 0 h 2844923"/>
                <a:gd name="connsiteX3" fmla="*/ 2911873 w 2911873"/>
                <a:gd name="connsiteY3" fmla="*/ 2613744 h 2844923"/>
                <a:gd name="connsiteX4" fmla="*/ 1241478 w 2911873"/>
                <a:gd name="connsiteY4" fmla="*/ 2844923 h 2844923"/>
                <a:gd name="connsiteX5" fmla="*/ 529807 w 2911873"/>
                <a:gd name="connsiteY5" fmla="*/ 2702644 h 2844923"/>
                <a:gd name="connsiteX0" fmla="*/ 529807 w 2619773"/>
                <a:gd name="connsiteY0" fmla="*/ 2702644 h 2844923"/>
                <a:gd name="connsiteX1" fmla="*/ 0 w 2619773"/>
                <a:gd name="connsiteY1" fmla="*/ 1943223 h 2844923"/>
                <a:gd name="connsiteX2" fmla="*/ 1263646 w 2619773"/>
                <a:gd name="connsiteY2" fmla="*/ 0 h 2844923"/>
                <a:gd name="connsiteX3" fmla="*/ 2619773 w 2619773"/>
                <a:gd name="connsiteY3" fmla="*/ 2143844 h 2844923"/>
                <a:gd name="connsiteX4" fmla="*/ 1241478 w 2619773"/>
                <a:gd name="connsiteY4" fmla="*/ 2844923 h 2844923"/>
                <a:gd name="connsiteX5" fmla="*/ 529807 w 2619773"/>
                <a:gd name="connsiteY5" fmla="*/ 2702644 h 2844923"/>
                <a:gd name="connsiteX0" fmla="*/ 529807 w 2619773"/>
                <a:gd name="connsiteY0" fmla="*/ 2702644 h 2959223"/>
                <a:gd name="connsiteX1" fmla="*/ 0 w 2619773"/>
                <a:gd name="connsiteY1" fmla="*/ 1943223 h 2959223"/>
                <a:gd name="connsiteX2" fmla="*/ 1263646 w 2619773"/>
                <a:gd name="connsiteY2" fmla="*/ 0 h 2959223"/>
                <a:gd name="connsiteX3" fmla="*/ 2619773 w 2619773"/>
                <a:gd name="connsiteY3" fmla="*/ 2143844 h 2959223"/>
                <a:gd name="connsiteX4" fmla="*/ 1216078 w 2619773"/>
                <a:gd name="connsiteY4" fmla="*/ 2959223 h 2959223"/>
                <a:gd name="connsiteX5" fmla="*/ 529807 w 2619773"/>
                <a:gd name="connsiteY5" fmla="*/ 2702644 h 2959223"/>
                <a:gd name="connsiteX0" fmla="*/ 529807 w 2619773"/>
                <a:gd name="connsiteY0" fmla="*/ 2702644 h 2959223"/>
                <a:gd name="connsiteX1" fmla="*/ 0 w 2619773"/>
                <a:gd name="connsiteY1" fmla="*/ 1943223 h 2959223"/>
                <a:gd name="connsiteX2" fmla="*/ 1263646 w 2619773"/>
                <a:gd name="connsiteY2" fmla="*/ 0 h 2959223"/>
                <a:gd name="connsiteX3" fmla="*/ 2619773 w 2619773"/>
                <a:gd name="connsiteY3" fmla="*/ 2143844 h 2959223"/>
                <a:gd name="connsiteX4" fmla="*/ 1216078 w 2619773"/>
                <a:gd name="connsiteY4" fmla="*/ 2959223 h 2959223"/>
                <a:gd name="connsiteX5" fmla="*/ 529807 w 2619773"/>
                <a:gd name="connsiteY5" fmla="*/ 2702644 h 2959223"/>
                <a:gd name="connsiteX0" fmla="*/ 529807 w 2619773"/>
                <a:gd name="connsiteY0" fmla="*/ 2702644 h 2959223"/>
                <a:gd name="connsiteX1" fmla="*/ 0 w 2619773"/>
                <a:gd name="connsiteY1" fmla="*/ 1943223 h 2959223"/>
                <a:gd name="connsiteX2" fmla="*/ 1263646 w 2619773"/>
                <a:gd name="connsiteY2" fmla="*/ 0 h 2959223"/>
                <a:gd name="connsiteX3" fmla="*/ 2619773 w 2619773"/>
                <a:gd name="connsiteY3" fmla="*/ 2143844 h 2959223"/>
                <a:gd name="connsiteX4" fmla="*/ 1216078 w 2619773"/>
                <a:gd name="connsiteY4" fmla="*/ 2959223 h 2959223"/>
                <a:gd name="connsiteX5" fmla="*/ 529807 w 2619773"/>
                <a:gd name="connsiteY5" fmla="*/ 2702644 h 2959223"/>
                <a:gd name="connsiteX0" fmla="*/ 529807 w 2708673"/>
                <a:gd name="connsiteY0" fmla="*/ 2702644 h 2959223"/>
                <a:gd name="connsiteX1" fmla="*/ 0 w 2708673"/>
                <a:gd name="connsiteY1" fmla="*/ 1943223 h 2959223"/>
                <a:gd name="connsiteX2" fmla="*/ 1263646 w 2708673"/>
                <a:gd name="connsiteY2" fmla="*/ 0 h 2959223"/>
                <a:gd name="connsiteX3" fmla="*/ 2708673 w 2708673"/>
                <a:gd name="connsiteY3" fmla="*/ 2258144 h 2959223"/>
                <a:gd name="connsiteX4" fmla="*/ 1216078 w 2708673"/>
                <a:gd name="connsiteY4" fmla="*/ 2959223 h 2959223"/>
                <a:gd name="connsiteX5" fmla="*/ 529807 w 2708673"/>
                <a:gd name="connsiteY5" fmla="*/ 2702644 h 2959223"/>
                <a:gd name="connsiteX0" fmla="*/ 529807 w 2708673"/>
                <a:gd name="connsiteY0" fmla="*/ 2702644 h 3035423"/>
                <a:gd name="connsiteX1" fmla="*/ 0 w 2708673"/>
                <a:gd name="connsiteY1" fmla="*/ 1943223 h 3035423"/>
                <a:gd name="connsiteX2" fmla="*/ 1263646 w 2708673"/>
                <a:gd name="connsiteY2" fmla="*/ 0 h 3035423"/>
                <a:gd name="connsiteX3" fmla="*/ 2708673 w 2708673"/>
                <a:gd name="connsiteY3" fmla="*/ 2258144 h 3035423"/>
                <a:gd name="connsiteX4" fmla="*/ 1216078 w 2708673"/>
                <a:gd name="connsiteY4" fmla="*/ 3035423 h 3035423"/>
                <a:gd name="connsiteX5" fmla="*/ 529807 w 2708673"/>
                <a:gd name="connsiteY5" fmla="*/ 2702644 h 3035423"/>
                <a:gd name="connsiteX0" fmla="*/ 631407 w 2810273"/>
                <a:gd name="connsiteY0" fmla="*/ 2702644 h 3035423"/>
                <a:gd name="connsiteX1" fmla="*/ 0 w 2810273"/>
                <a:gd name="connsiteY1" fmla="*/ 1994023 h 3035423"/>
                <a:gd name="connsiteX2" fmla="*/ 1365246 w 2810273"/>
                <a:gd name="connsiteY2" fmla="*/ 0 h 3035423"/>
                <a:gd name="connsiteX3" fmla="*/ 2810273 w 2810273"/>
                <a:gd name="connsiteY3" fmla="*/ 2258144 h 3035423"/>
                <a:gd name="connsiteX4" fmla="*/ 1317678 w 2810273"/>
                <a:gd name="connsiteY4" fmla="*/ 3035423 h 3035423"/>
                <a:gd name="connsiteX5" fmla="*/ 631407 w 2810273"/>
                <a:gd name="connsiteY5" fmla="*/ 2702644 h 3035423"/>
                <a:gd name="connsiteX0" fmla="*/ 631407 w 2899173"/>
                <a:gd name="connsiteY0" fmla="*/ 2702644 h 3035423"/>
                <a:gd name="connsiteX1" fmla="*/ 0 w 2899173"/>
                <a:gd name="connsiteY1" fmla="*/ 1994023 h 3035423"/>
                <a:gd name="connsiteX2" fmla="*/ 1365246 w 2899173"/>
                <a:gd name="connsiteY2" fmla="*/ 0 h 3035423"/>
                <a:gd name="connsiteX3" fmla="*/ 2899173 w 2899173"/>
                <a:gd name="connsiteY3" fmla="*/ 2461344 h 3035423"/>
                <a:gd name="connsiteX4" fmla="*/ 1317678 w 2899173"/>
                <a:gd name="connsiteY4" fmla="*/ 3035423 h 3035423"/>
                <a:gd name="connsiteX5" fmla="*/ 631407 w 2899173"/>
                <a:gd name="connsiteY5" fmla="*/ 2702644 h 3035423"/>
                <a:gd name="connsiteX0" fmla="*/ 631407 w 2899173"/>
                <a:gd name="connsiteY0" fmla="*/ 2702644 h 3035423"/>
                <a:gd name="connsiteX1" fmla="*/ 0 w 2899173"/>
                <a:gd name="connsiteY1" fmla="*/ 1994023 h 3035423"/>
                <a:gd name="connsiteX2" fmla="*/ 1365246 w 2899173"/>
                <a:gd name="connsiteY2" fmla="*/ 0 h 3035423"/>
                <a:gd name="connsiteX3" fmla="*/ 2899173 w 2899173"/>
                <a:gd name="connsiteY3" fmla="*/ 2461344 h 3035423"/>
                <a:gd name="connsiteX4" fmla="*/ 1317678 w 2899173"/>
                <a:gd name="connsiteY4" fmla="*/ 3035423 h 3035423"/>
                <a:gd name="connsiteX5" fmla="*/ 631407 w 2899173"/>
                <a:gd name="connsiteY5" fmla="*/ 2702644 h 3035423"/>
                <a:gd name="connsiteX0" fmla="*/ 631407 w 2899173"/>
                <a:gd name="connsiteY0" fmla="*/ 2702644 h 3086223"/>
                <a:gd name="connsiteX1" fmla="*/ 0 w 2899173"/>
                <a:gd name="connsiteY1" fmla="*/ 1994023 h 3086223"/>
                <a:gd name="connsiteX2" fmla="*/ 1365246 w 2899173"/>
                <a:gd name="connsiteY2" fmla="*/ 0 h 3086223"/>
                <a:gd name="connsiteX3" fmla="*/ 2899173 w 2899173"/>
                <a:gd name="connsiteY3" fmla="*/ 2461344 h 3086223"/>
                <a:gd name="connsiteX4" fmla="*/ 1330378 w 2899173"/>
                <a:gd name="connsiteY4" fmla="*/ 3086223 h 3086223"/>
                <a:gd name="connsiteX5" fmla="*/ 631407 w 2899173"/>
                <a:gd name="connsiteY5" fmla="*/ 2702644 h 3086223"/>
                <a:gd name="connsiteX0" fmla="*/ 631407 w 2899173"/>
                <a:gd name="connsiteY0" fmla="*/ 2702644 h 3060823"/>
                <a:gd name="connsiteX1" fmla="*/ 0 w 2899173"/>
                <a:gd name="connsiteY1" fmla="*/ 1994023 h 3060823"/>
                <a:gd name="connsiteX2" fmla="*/ 1365246 w 2899173"/>
                <a:gd name="connsiteY2" fmla="*/ 0 h 3060823"/>
                <a:gd name="connsiteX3" fmla="*/ 2899173 w 2899173"/>
                <a:gd name="connsiteY3" fmla="*/ 2461344 h 3060823"/>
                <a:gd name="connsiteX4" fmla="*/ 1508178 w 2899173"/>
                <a:gd name="connsiteY4" fmla="*/ 3060823 h 3060823"/>
                <a:gd name="connsiteX5" fmla="*/ 631407 w 2899173"/>
                <a:gd name="connsiteY5" fmla="*/ 2702644 h 3060823"/>
                <a:gd name="connsiteX0" fmla="*/ 631407 w 2899173"/>
                <a:gd name="connsiteY0" fmla="*/ 2702644 h 3060823"/>
                <a:gd name="connsiteX1" fmla="*/ 0 w 2899173"/>
                <a:gd name="connsiteY1" fmla="*/ 1994023 h 3060823"/>
                <a:gd name="connsiteX2" fmla="*/ 1365246 w 2899173"/>
                <a:gd name="connsiteY2" fmla="*/ 0 h 3060823"/>
                <a:gd name="connsiteX3" fmla="*/ 2899173 w 2899173"/>
                <a:gd name="connsiteY3" fmla="*/ 2461344 h 3060823"/>
                <a:gd name="connsiteX4" fmla="*/ 1508178 w 2899173"/>
                <a:gd name="connsiteY4" fmla="*/ 3060823 h 3060823"/>
                <a:gd name="connsiteX5" fmla="*/ 631407 w 2899173"/>
                <a:gd name="connsiteY5" fmla="*/ 2702644 h 3060823"/>
                <a:gd name="connsiteX0" fmla="*/ 631407 w 2899173"/>
                <a:gd name="connsiteY0" fmla="*/ 2702644 h 3060823"/>
                <a:gd name="connsiteX1" fmla="*/ 0 w 2899173"/>
                <a:gd name="connsiteY1" fmla="*/ 1994023 h 3060823"/>
                <a:gd name="connsiteX2" fmla="*/ 1365246 w 2899173"/>
                <a:gd name="connsiteY2" fmla="*/ 0 h 3060823"/>
                <a:gd name="connsiteX3" fmla="*/ 2899173 w 2899173"/>
                <a:gd name="connsiteY3" fmla="*/ 2461344 h 3060823"/>
                <a:gd name="connsiteX4" fmla="*/ 1508178 w 2899173"/>
                <a:gd name="connsiteY4" fmla="*/ 3060823 h 3060823"/>
                <a:gd name="connsiteX5" fmla="*/ 631407 w 2899173"/>
                <a:gd name="connsiteY5" fmla="*/ 2702644 h 306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99173" h="3060823">
                  <a:moveTo>
                    <a:pt x="631407" y="2702644"/>
                  </a:moveTo>
                  <a:cubicBezTo>
                    <a:pt x="188105" y="2115070"/>
                    <a:pt x="214702" y="2225997"/>
                    <a:pt x="0" y="1994023"/>
                  </a:cubicBezTo>
                  <a:lnTo>
                    <a:pt x="1365246" y="0"/>
                  </a:lnTo>
                  <a:lnTo>
                    <a:pt x="2899173" y="2461344"/>
                  </a:lnTo>
                  <a:cubicBezTo>
                    <a:pt x="1957141" y="2953270"/>
                    <a:pt x="2132710" y="2835597"/>
                    <a:pt x="1508178" y="3060823"/>
                  </a:cubicBezTo>
                  <a:lnTo>
                    <a:pt x="631407" y="2702644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95000"/>
                  </a:sysClr>
                </a:gs>
                <a:gs pos="0">
                  <a:sysClr val="window" lastClr="FFFFFF">
                    <a:lumMod val="85000"/>
                  </a:sysClr>
                </a:gs>
              </a:gsLst>
              <a:lin ang="16200000" scaled="0"/>
            </a:gradFill>
            <a:ln w="9525" cap="rnd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eaVert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等腰三角形 21"/>
            <p:cNvSpPr/>
            <p:nvPr/>
          </p:nvSpPr>
          <p:spPr>
            <a:xfrm rot="16200000" flipH="1">
              <a:off x="4722812" y="2259013"/>
              <a:ext cx="2911475" cy="3098800"/>
            </a:xfrm>
            <a:custGeom>
              <a:avLst/>
              <a:gdLst>
                <a:gd name="connsiteX0" fmla="*/ 0 w 3169466"/>
                <a:gd name="connsiteY0" fmla="*/ 3096344 h 3096344"/>
                <a:gd name="connsiteX1" fmla="*/ 1508539 w 3169466"/>
                <a:gd name="connsiteY1" fmla="*/ 0 h 3096344"/>
                <a:gd name="connsiteX2" fmla="*/ 3169466 w 3169466"/>
                <a:gd name="connsiteY2" fmla="*/ 3096344 h 3096344"/>
                <a:gd name="connsiteX3" fmla="*/ 0 w 3169466"/>
                <a:gd name="connsiteY3" fmla="*/ 3096344 h 3096344"/>
                <a:gd name="connsiteX0" fmla="*/ 0 w 3017066"/>
                <a:gd name="connsiteY0" fmla="*/ 3083644 h 3096344"/>
                <a:gd name="connsiteX1" fmla="*/ 1356139 w 3017066"/>
                <a:gd name="connsiteY1" fmla="*/ 0 h 3096344"/>
                <a:gd name="connsiteX2" fmla="*/ 3017066 w 3017066"/>
                <a:gd name="connsiteY2" fmla="*/ 3096344 h 3096344"/>
                <a:gd name="connsiteX3" fmla="*/ 0 w 3017066"/>
                <a:gd name="connsiteY3" fmla="*/ 3083644 h 3096344"/>
                <a:gd name="connsiteX0" fmla="*/ 0 w 3017066"/>
                <a:gd name="connsiteY0" fmla="*/ 3083644 h 3096344"/>
                <a:gd name="connsiteX1" fmla="*/ 181393 w 3017066"/>
                <a:gd name="connsiteY1" fmla="*/ 2273423 h 3096344"/>
                <a:gd name="connsiteX2" fmla="*/ 1356139 w 3017066"/>
                <a:gd name="connsiteY2" fmla="*/ 0 h 3096344"/>
                <a:gd name="connsiteX3" fmla="*/ 3017066 w 3017066"/>
                <a:gd name="connsiteY3" fmla="*/ 3096344 h 3096344"/>
                <a:gd name="connsiteX4" fmla="*/ 0 w 3017066"/>
                <a:gd name="connsiteY4" fmla="*/ 3083644 h 3096344"/>
                <a:gd name="connsiteX0" fmla="*/ 0 w 3017066"/>
                <a:gd name="connsiteY0" fmla="*/ 3083644 h 3096344"/>
                <a:gd name="connsiteX1" fmla="*/ 181393 w 3017066"/>
                <a:gd name="connsiteY1" fmla="*/ 2222623 h 3096344"/>
                <a:gd name="connsiteX2" fmla="*/ 1356139 w 3017066"/>
                <a:gd name="connsiteY2" fmla="*/ 0 h 3096344"/>
                <a:gd name="connsiteX3" fmla="*/ 3017066 w 3017066"/>
                <a:gd name="connsiteY3" fmla="*/ 3096344 h 3096344"/>
                <a:gd name="connsiteX4" fmla="*/ 0 w 3017066"/>
                <a:gd name="connsiteY4" fmla="*/ 3083644 h 3096344"/>
                <a:gd name="connsiteX0" fmla="*/ 0 w 3017066"/>
                <a:gd name="connsiteY0" fmla="*/ 3083644 h 3096344"/>
                <a:gd name="connsiteX1" fmla="*/ 105193 w 3017066"/>
                <a:gd name="connsiteY1" fmla="*/ 2425823 h 3096344"/>
                <a:gd name="connsiteX2" fmla="*/ 1356139 w 3017066"/>
                <a:gd name="connsiteY2" fmla="*/ 0 h 3096344"/>
                <a:gd name="connsiteX3" fmla="*/ 3017066 w 3017066"/>
                <a:gd name="connsiteY3" fmla="*/ 3096344 h 3096344"/>
                <a:gd name="connsiteX4" fmla="*/ 0 w 3017066"/>
                <a:gd name="connsiteY4" fmla="*/ 3083644 h 3096344"/>
                <a:gd name="connsiteX0" fmla="*/ 0 w 3017066"/>
                <a:gd name="connsiteY0" fmla="*/ 2601044 h 2613744"/>
                <a:gd name="connsiteX1" fmla="*/ 105193 w 3017066"/>
                <a:gd name="connsiteY1" fmla="*/ 1943223 h 2613744"/>
                <a:gd name="connsiteX2" fmla="*/ 1368839 w 3017066"/>
                <a:gd name="connsiteY2" fmla="*/ 0 h 2613744"/>
                <a:gd name="connsiteX3" fmla="*/ 3017066 w 3017066"/>
                <a:gd name="connsiteY3" fmla="*/ 2613744 h 2613744"/>
                <a:gd name="connsiteX4" fmla="*/ 0 w 3017066"/>
                <a:gd name="connsiteY4" fmla="*/ 2601044 h 2613744"/>
                <a:gd name="connsiteX0" fmla="*/ 537730 w 2919796"/>
                <a:gd name="connsiteY0" fmla="*/ 2702644 h 2702644"/>
                <a:gd name="connsiteX1" fmla="*/ 7923 w 2919796"/>
                <a:gd name="connsiteY1" fmla="*/ 1943223 h 2702644"/>
                <a:gd name="connsiteX2" fmla="*/ 1271569 w 2919796"/>
                <a:gd name="connsiteY2" fmla="*/ 0 h 2702644"/>
                <a:gd name="connsiteX3" fmla="*/ 2919796 w 2919796"/>
                <a:gd name="connsiteY3" fmla="*/ 2613744 h 2702644"/>
                <a:gd name="connsiteX4" fmla="*/ 537730 w 2919796"/>
                <a:gd name="connsiteY4" fmla="*/ 2702644 h 2702644"/>
                <a:gd name="connsiteX0" fmla="*/ 552634 w 2934700"/>
                <a:gd name="connsiteY0" fmla="*/ 2702644 h 2702644"/>
                <a:gd name="connsiteX1" fmla="*/ 22827 w 2934700"/>
                <a:gd name="connsiteY1" fmla="*/ 1943223 h 2702644"/>
                <a:gd name="connsiteX2" fmla="*/ 1286473 w 2934700"/>
                <a:gd name="connsiteY2" fmla="*/ 0 h 2702644"/>
                <a:gd name="connsiteX3" fmla="*/ 2934700 w 2934700"/>
                <a:gd name="connsiteY3" fmla="*/ 2613744 h 2702644"/>
                <a:gd name="connsiteX4" fmla="*/ 552634 w 2934700"/>
                <a:gd name="connsiteY4" fmla="*/ 2702644 h 2702644"/>
                <a:gd name="connsiteX0" fmla="*/ 529807 w 2911873"/>
                <a:gd name="connsiteY0" fmla="*/ 2702644 h 2702644"/>
                <a:gd name="connsiteX1" fmla="*/ 0 w 2911873"/>
                <a:gd name="connsiteY1" fmla="*/ 1943223 h 2702644"/>
                <a:gd name="connsiteX2" fmla="*/ 1263646 w 2911873"/>
                <a:gd name="connsiteY2" fmla="*/ 0 h 2702644"/>
                <a:gd name="connsiteX3" fmla="*/ 2911873 w 2911873"/>
                <a:gd name="connsiteY3" fmla="*/ 2613744 h 2702644"/>
                <a:gd name="connsiteX4" fmla="*/ 529807 w 2911873"/>
                <a:gd name="connsiteY4" fmla="*/ 2702644 h 2702644"/>
                <a:gd name="connsiteX0" fmla="*/ 529807 w 2911873"/>
                <a:gd name="connsiteY0" fmla="*/ 2702644 h 2702644"/>
                <a:gd name="connsiteX1" fmla="*/ 0 w 2911873"/>
                <a:gd name="connsiteY1" fmla="*/ 1943223 h 2702644"/>
                <a:gd name="connsiteX2" fmla="*/ 1263646 w 2911873"/>
                <a:gd name="connsiteY2" fmla="*/ 0 h 2702644"/>
                <a:gd name="connsiteX3" fmla="*/ 2911873 w 2911873"/>
                <a:gd name="connsiteY3" fmla="*/ 2613744 h 2702644"/>
                <a:gd name="connsiteX4" fmla="*/ 529807 w 2911873"/>
                <a:gd name="connsiteY4" fmla="*/ 2702644 h 2702644"/>
                <a:gd name="connsiteX0" fmla="*/ 529807 w 2911873"/>
                <a:gd name="connsiteY0" fmla="*/ 2702644 h 2844923"/>
                <a:gd name="connsiteX1" fmla="*/ 0 w 2911873"/>
                <a:gd name="connsiteY1" fmla="*/ 1943223 h 2844923"/>
                <a:gd name="connsiteX2" fmla="*/ 1263646 w 2911873"/>
                <a:gd name="connsiteY2" fmla="*/ 0 h 2844923"/>
                <a:gd name="connsiteX3" fmla="*/ 2911873 w 2911873"/>
                <a:gd name="connsiteY3" fmla="*/ 2613744 h 2844923"/>
                <a:gd name="connsiteX4" fmla="*/ 1241478 w 2911873"/>
                <a:gd name="connsiteY4" fmla="*/ 2844923 h 2844923"/>
                <a:gd name="connsiteX5" fmla="*/ 529807 w 2911873"/>
                <a:gd name="connsiteY5" fmla="*/ 2702644 h 2844923"/>
                <a:gd name="connsiteX0" fmla="*/ 529807 w 2619773"/>
                <a:gd name="connsiteY0" fmla="*/ 2702644 h 2844923"/>
                <a:gd name="connsiteX1" fmla="*/ 0 w 2619773"/>
                <a:gd name="connsiteY1" fmla="*/ 1943223 h 2844923"/>
                <a:gd name="connsiteX2" fmla="*/ 1263646 w 2619773"/>
                <a:gd name="connsiteY2" fmla="*/ 0 h 2844923"/>
                <a:gd name="connsiteX3" fmla="*/ 2619773 w 2619773"/>
                <a:gd name="connsiteY3" fmla="*/ 2143844 h 2844923"/>
                <a:gd name="connsiteX4" fmla="*/ 1241478 w 2619773"/>
                <a:gd name="connsiteY4" fmla="*/ 2844923 h 2844923"/>
                <a:gd name="connsiteX5" fmla="*/ 529807 w 2619773"/>
                <a:gd name="connsiteY5" fmla="*/ 2702644 h 2844923"/>
                <a:gd name="connsiteX0" fmla="*/ 529807 w 2619773"/>
                <a:gd name="connsiteY0" fmla="*/ 2702644 h 2959223"/>
                <a:gd name="connsiteX1" fmla="*/ 0 w 2619773"/>
                <a:gd name="connsiteY1" fmla="*/ 1943223 h 2959223"/>
                <a:gd name="connsiteX2" fmla="*/ 1263646 w 2619773"/>
                <a:gd name="connsiteY2" fmla="*/ 0 h 2959223"/>
                <a:gd name="connsiteX3" fmla="*/ 2619773 w 2619773"/>
                <a:gd name="connsiteY3" fmla="*/ 2143844 h 2959223"/>
                <a:gd name="connsiteX4" fmla="*/ 1216078 w 2619773"/>
                <a:gd name="connsiteY4" fmla="*/ 2959223 h 2959223"/>
                <a:gd name="connsiteX5" fmla="*/ 529807 w 2619773"/>
                <a:gd name="connsiteY5" fmla="*/ 2702644 h 2959223"/>
                <a:gd name="connsiteX0" fmla="*/ 529807 w 2619773"/>
                <a:gd name="connsiteY0" fmla="*/ 2702644 h 2959223"/>
                <a:gd name="connsiteX1" fmla="*/ 0 w 2619773"/>
                <a:gd name="connsiteY1" fmla="*/ 1943223 h 2959223"/>
                <a:gd name="connsiteX2" fmla="*/ 1263646 w 2619773"/>
                <a:gd name="connsiteY2" fmla="*/ 0 h 2959223"/>
                <a:gd name="connsiteX3" fmla="*/ 2619773 w 2619773"/>
                <a:gd name="connsiteY3" fmla="*/ 2143844 h 2959223"/>
                <a:gd name="connsiteX4" fmla="*/ 1216078 w 2619773"/>
                <a:gd name="connsiteY4" fmla="*/ 2959223 h 2959223"/>
                <a:gd name="connsiteX5" fmla="*/ 529807 w 2619773"/>
                <a:gd name="connsiteY5" fmla="*/ 2702644 h 2959223"/>
                <a:gd name="connsiteX0" fmla="*/ 529807 w 2619773"/>
                <a:gd name="connsiteY0" fmla="*/ 2702644 h 2959223"/>
                <a:gd name="connsiteX1" fmla="*/ 0 w 2619773"/>
                <a:gd name="connsiteY1" fmla="*/ 1943223 h 2959223"/>
                <a:gd name="connsiteX2" fmla="*/ 1263646 w 2619773"/>
                <a:gd name="connsiteY2" fmla="*/ 0 h 2959223"/>
                <a:gd name="connsiteX3" fmla="*/ 2619773 w 2619773"/>
                <a:gd name="connsiteY3" fmla="*/ 2143844 h 2959223"/>
                <a:gd name="connsiteX4" fmla="*/ 1216078 w 2619773"/>
                <a:gd name="connsiteY4" fmla="*/ 2959223 h 2959223"/>
                <a:gd name="connsiteX5" fmla="*/ 529807 w 2619773"/>
                <a:gd name="connsiteY5" fmla="*/ 2702644 h 2959223"/>
                <a:gd name="connsiteX0" fmla="*/ 529807 w 2708673"/>
                <a:gd name="connsiteY0" fmla="*/ 2702644 h 2959223"/>
                <a:gd name="connsiteX1" fmla="*/ 0 w 2708673"/>
                <a:gd name="connsiteY1" fmla="*/ 1943223 h 2959223"/>
                <a:gd name="connsiteX2" fmla="*/ 1263646 w 2708673"/>
                <a:gd name="connsiteY2" fmla="*/ 0 h 2959223"/>
                <a:gd name="connsiteX3" fmla="*/ 2708673 w 2708673"/>
                <a:gd name="connsiteY3" fmla="*/ 2258144 h 2959223"/>
                <a:gd name="connsiteX4" fmla="*/ 1216078 w 2708673"/>
                <a:gd name="connsiteY4" fmla="*/ 2959223 h 2959223"/>
                <a:gd name="connsiteX5" fmla="*/ 529807 w 2708673"/>
                <a:gd name="connsiteY5" fmla="*/ 2702644 h 2959223"/>
                <a:gd name="connsiteX0" fmla="*/ 529807 w 2708673"/>
                <a:gd name="connsiteY0" fmla="*/ 2702644 h 3035423"/>
                <a:gd name="connsiteX1" fmla="*/ 0 w 2708673"/>
                <a:gd name="connsiteY1" fmla="*/ 1943223 h 3035423"/>
                <a:gd name="connsiteX2" fmla="*/ 1263646 w 2708673"/>
                <a:gd name="connsiteY2" fmla="*/ 0 h 3035423"/>
                <a:gd name="connsiteX3" fmla="*/ 2708673 w 2708673"/>
                <a:gd name="connsiteY3" fmla="*/ 2258144 h 3035423"/>
                <a:gd name="connsiteX4" fmla="*/ 1216078 w 2708673"/>
                <a:gd name="connsiteY4" fmla="*/ 3035423 h 3035423"/>
                <a:gd name="connsiteX5" fmla="*/ 529807 w 2708673"/>
                <a:gd name="connsiteY5" fmla="*/ 2702644 h 3035423"/>
                <a:gd name="connsiteX0" fmla="*/ 644107 w 2822973"/>
                <a:gd name="connsiteY0" fmla="*/ 2702644 h 3035423"/>
                <a:gd name="connsiteX1" fmla="*/ 0 w 2822973"/>
                <a:gd name="connsiteY1" fmla="*/ 2006723 h 3035423"/>
                <a:gd name="connsiteX2" fmla="*/ 1377946 w 2822973"/>
                <a:gd name="connsiteY2" fmla="*/ 0 h 3035423"/>
                <a:gd name="connsiteX3" fmla="*/ 2822973 w 2822973"/>
                <a:gd name="connsiteY3" fmla="*/ 2258144 h 3035423"/>
                <a:gd name="connsiteX4" fmla="*/ 1330378 w 2822973"/>
                <a:gd name="connsiteY4" fmla="*/ 3035423 h 3035423"/>
                <a:gd name="connsiteX5" fmla="*/ 644107 w 2822973"/>
                <a:gd name="connsiteY5" fmla="*/ 2702644 h 3035423"/>
                <a:gd name="connsiteX0" fmla="*/ 644107 w 2911873"/>
                <a:gd name="connsiteY0" fmla="*/ 2702644 h 3035423"/>
                <a:gd name="connsiteX1" fmla="*/ 0 w 2911873"/>
                <a:gd name="connsiteY1" fmla="*/ 2006723 h 3035423"/>
                <a:gd name="connsiteX2" fmla="*/ 1377946 w 2911873"/>
                <a:gd name="connsiteY2" fmla="*/ 0 h 3035423"/>
                <a:gd name="connsiteX3" fmla="*/ 2911873 w 2911873"/>
                <a:gd name="connsiteY3" fmla="*/ 2334344 h 3035423"/>
                <a:gd name="connsiteX4" fmla="*/ 1330378 w 2911873"/>
                <a:gd name="connsiteY4" fmla="*/ 3035423 h 3035423"/>
                <a:gd name="connsiteX5" fmla="*/ 644107 w 2911873"/>
                <a:gd name="connsiteY5" fmla="*/ 2702644 h 3035423"/>
                <a:gd name="connsiteX0" fmla="*/ 644107 w 2911873"/>
                <a:gd name="connsiteY0" fmla="*/ 2702644 h 3035423"/>
                <a:gd name="connsiteX1" fmla="*/ 0 w 2911873"/>
                <a:gd name="connsiteY1" fmla="*/ 2006723 h 3035423"/>
                <a:gd name="connsiteX2" fmla="*/ 1377946 w 2911873"/>
                <a:gd name="connsiteY2" fmla="*/ 0 h 3035423"/>
                <a:gd name="connsiteX3" fmla="*/ 2911873 w 2911873"/>
                <a:gd name="connsiteY3" fmla="*/ 2334344 h 3035423"/>
                <a:gd name="connsiteX4" fmla="*/ 1330378 w 2911873"/>
                <a:gd name="connsiteY4" fmla="*/ 3035423 h 3035423"/>
                <a:gd name="connsiteX5" fmla="*/ 644107 w 2911873"/>
                <a:gd name="connsiteY5" fmla="*/ 2702644 h 3035423"/>
                <a:gd name="connsiteX0" fmla="*/ 644107 w 2911873"/>
                <a:gd name="connsiteY0" fmla="*/ 2702644 h 3098923"/>
                <a:gd name="connsiteX1" fmla="*/ 0 w 2911873"/>
                <a:gd name="connsiteY1" fmla="*/ 2006723 h 3098923"/>
                <a:gd name="connsiteX2" fmla="*/ 1377946 w 2911873"/>
                <a:gd name="connsiteY2" fmla="*/ 0 h 3098923"/>
                <a:gd name="connsiteX3" fmla="*/ 2911873 w 2911873"/>
                <a:gd name="connsiteY3" fmla="*/ 2334344 h 3098923"/>
                <a:gd name="connsiteX4" fmla="*/ 1368478 w 2911873"/>
                <a:gd name="connsiteY4" fmla="*/ 3098923 h 3098923"/>
                <a:gd name="connsiteX5" fmla="*/ 644107 w 2911873"/>
                <a:gd name="connsiteY5" fmla="*/ 2702644 h 3098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1873" h="3098923">
                  <a:moveTo>
                    <a:pt x="644107" y="2702644"/>
                  </a:moveTo>
                  <a:cubicBezTo>
                    <a:pt x="200805" y="2115070"/>
                    <a:pt x="214702" y="2238697"/>
                    <a:pt x="0" y="2006723"/>
                  </a:cubicBezTo>
                  <a:lnTo>
                    <a:pt x="1377946" y="0"/>
                  </a:lnTo>
                  <a:lnTo>
                    <a:pt x="2911873" y="2334344"/>
                  </a:lnTo>
                  <a:cubicBezTo>
                    <a:pt x="2020641" y="2864370"/>
                    <a:pt x="1954910" y="2810197"/>
                    <a:pt x="1368478" y="3098923"/>
                  </a:cubicBezTo>
                  <a:lnTo>
                    <a:pt x="644107" y="2702644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95000"/>
                  </a:sysClr>
                </a:gs>
                <a:gs pos="0">
                  <a:sysClr val="window" lastClr="FFFFFF">
                    <a:lumMod val="85000"/>
                  </a:sysClr>
                </a:gs>
              </a:gsLst>
              <a:lin ang="16200000" scaled="0"/>
            </a:gradFill>
            <a:ln w="9525" cap="rnd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eaVert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2641600" y="2982913"/>
              <a:ext cx="571500" cy="268287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8" name="直接连接符 7"/>
            <p:cNvCxnSpPr/>
            <p:nvPr/>
          </p:nvCxnSpPr>
          <p:spPr>
            <a:xfrm>
              <a:off x="2336800" y="3806825"/>
              <a:ext cx="590550" cy="0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9" name="直接连接符 8"/>
            <p:cNvCxnSpPr/>
            <p:nvPr/>
          </p:nvCxnSpPr>
          <p:spPr>
            <a:xfrm flipV="1">
              <a:off x="2641600" y="4340225"/>
              <a:ext cx="590550" cy="312738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10" name="直接连接符 9"/>
            <p:cNvCxnSpPr/>
            <p:nvPr/>
          </p:nvCxnSpPr>
          <p:spPr>
            <a:xfrm flipH="1" flipV="1">
              <a:off x="5973763" y="4327525"/>
              <a:ext cx="590550" cy="312738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11" name="直接连接符 10"/>
            <p:cNvCxnSpPr/>
            <p:nvPr/>
          </p:nvCxnSpPr>
          <p:spPr>
            <a:xfrm flipH="1">
              <a:off x="6269038" y="3803650"/>
              <a:ext cx="590550" cy="0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12" name="直接连接符 11"/>
            <p:cNvCxnSpPr/>
            <p:nvPr/>
          </p:nvCxnSpPr>
          <p:spPr>
            <a:xfrm flipH="1">
              <a:off x="5992813" y="2982913"/>
              <a:ext cx="571500" cy="268287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3505200" y="2759943"/>
              <a:ext cx="2105025" cy="2105025"/>
            </a:xfrm>
            <a:prstGeom prst="ellips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4" name="Oval 19"/>
            <p:cNvSpPr>
              <a:spLocks noChangeArrowheads="1"/>
            </p:cNvSpPr>
            <p:nvPr/>
          </p:nvSpPr>
          <p:spPr bwMode="auto">
            <a:xfrm>
              <a:off x="3987800" y="3242543"/>
              <a:ext cx="1139825" cy="1139825"/>
            </a:xfrm>
            <a:prstGeom prst="ellips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innerShdw blurRad="114300">
                <a:prstClr val="black">
                  <a:alpha val="27000"/>
                </a:prstClr>
              </a:inn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rPr>
                <a:t>文本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  <a:cs typeface="+mn-cs"/>
              </a:endParaRPr>
            </a:p>
          </p:txBody>
        </p:sp>
        <p:grpSp>
          <p:nvGrpSpPr>
            <p:cNvPr id="15" name="组合 29"/>
            <p:cNvGrpSpPr>
              <a:grpSpLocks/>
            </p:cNvGrpSpPr>
            <p:nvPr/>
          </p:nvGrpSpPr>
          <p:grpSpPr bwMode="auto">
            <a:xfrm>
              <a:off x="1657350" y="2178050"/>
              <a:ext cx="992188" cy="992188"/>
              <a:chOff x="1657350" y="2178050"/>
              <a:chExt cx="992188" cy="992188"/>
            </a:xfrm>
          </p:grpSpPr>
          <p:sp>
            <p:nvSpPr>
              <p:cNvPr id="33" name="Oval 19"/>
              <p:cNvSpPr>
                <a:spLocks noChangeArrowheads="1"/>
              </p:cNvSpPr>
              <p:nvPr/>
            </p:nvSpPr>
            <p:spPr bwMode="auto">
              <a:xfrm>
                <a:off x="1657350" y="2178050"/>
                <a:ext cx="992188" cy="992188"/>
              </a:xfrm>
              <a:prstGeom prst="ellipse">
                <a:avLst/>
              </a:prstGeom>
              <a:gradFill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2676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34" name="未知"/>
              <p:cNvSpPr>
                <a:spLocks/>
              </p:cNvSpPr>
              <p:nvPr/>
            </p:nvSpPr>
            <p:spPr bwMode="auto">
              <a:xfrm>
                <a:off x="1770063" y="2200275"/>
                <a:ext cx="766762" cy="374650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16" name="组合 36"/>
            <p:cNvGrpSpPr>
              <a:grpSpLocks/>
            </p:cNvGrpSpPr>
            <p:nvPr/>
          </p:nvGrpSpPr>
          <p:grpSpPr bwMode="auto">
            <a:xfrm>
              <a:off x="6513513" y="2193925"/>
              <a:ext cx="992187" cy="993775"/>
              <a:chOff x="6513513" y="2193925"/>
              <a:chExt cx="992187" cy="993775"/>
            </a:xfrm>
          </p:grpSpPr>
          <p:sp>
            <p:nvSpPr>
              <p:cNvPr id="31" name="Oval 19"/>
              <p:cNvSpPr>
                <a:spLocks noChangeArrowheads="1"/>
              </p:cNvSpPr>
              <p:nvPr/>
            </p:nvSpPr>
            <p:spPr bwMode="auto">
              <a:xfrm>
                <a:off x="6513513" y="2193925"/>
                <a:ext cx="992187" cy="99377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5C5C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C5C5C5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32" name="未知"/>
              <p:cNvSpPr>
                <a:spLocks/>
              </p:cNvSpPr>
              <p:nvPr/>
            </p:nvSpPr>
            <p:spPr bwMode="auto">
              <a:xfrm>
                <a:off x="6626225" y="2216150"/>
                <a:ext cx="766763" cy="374650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17" name="组合 39"/>
            <p:cNvGrpSpPr>
              <a:grpSpLocks/>
            </p:cNvGrpSpPr>
            <p:nvPr/>
          </p:nvGrpSpPr>
          <p:grpSpPr bwMode="auto">
            <a:xfrm>
              <a:off x="6964363" y="3346450"/>
              <a:ext cx="993775" cy="993775"/>
              <a:chOff x="6964363" y="3346450"/>
              <a:chExt cx="993775" cy="993775"/>
            </a:xfrm>
          </p:grpSpPr>
          <p:sp>
            <p:nvSpPr>
              <p:cNvPr id="29" name="Oval 19"/>
              <p:cNvSpPr>
                <a:spLocks noChangeArrowheads="1"/>
              </p:cNvSpPr>
              <p:nvPr/>
            </p:nvSpPr>
            <p:spPr bwMode="auto">
              <a:xfrm>
                <a:off x="6964363" y="3346450"/>
                <a:ext cx="993775" cy="99377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5C5C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C5C5C5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30" name="未知"/>
              <p:cNvSpPr>
                <a:spLocks/>
              </p:cNvSpPr>
              <p:nvPr/>
            </p:nvSpPr>
            <p:spPr bwMode="auto">
              <a:xfrm>
                <a:off x="7078663" y="3370263"/>
                <a:ext cx="766762" cy="373062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18" name="组合 42"/>
            <p:cNvGrpSpPr>
              <a:grpSpLocks/>
            </p:cNvGrpSpPr>
            <p:nvPr/>
          </p:nvGrpSpPr>
          <p:grpSpPr bwMode="auto">
            <a:xfrm>
              <a:off x="6562725" y="4486275"/>
              <a:ext cx="993775" cy="993775"/>
              <a:chOff x="6562725" y="4486275"/>
              <a:chExt cx="993775" cy="993775"/>
            </a:xfrm>
          </p:grpSpPr>
          <p:sp>
            <p:nvSpPr>
              <p:cNvPr id="27" name="Oval 19"/>
              <p:cNvSpPr>
                <a:spLocks noChangeArrowheads="1"/>
              </p:cNvSpPr>
              <p:nvPr/>
            </p:nvSpPr>
            <p:spPr bwMode="auto">
              <a:xfrm>
                <a:off x="6562725" y="4486275"/>
                <a:ext cx="993775" cy="99377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5C5C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C5C5C5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28" name="未知"/>
              <p:cNvSpPr>
                <a:spLocks/>
              </p:cNvSpPr>
              <p:nvPr/>
            </p:nvSpPr>
            <p:spPr bwMode="auto">
              <a:xfrm>
                <a:off x="6677025" y="4510088"/>
                <a:ext cx="766763" cy="373062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19" name="组合 30"/>
            <p:cNvGrpSpPr>
              <a:grpSpLocks/>
            </p:cNvGrpSpPr>
            <p:nvPr/>
          </p:nvGrpSpPr>
          <p:grpSpPr bwMode="auto">
            <a:xfrm>
              <a:off x="1212850" y="3308350"/>
              <a:ext cx="993775" cy="993775"/>
              <a:chOff x="1212850" y="3308350"/>
              <a:chExt cx="993775" cy="993775"/>
            </a:xfrm>
          </p:grpSpPr>
          <p:sp>
            <p:nvSpPr>
              <p:cNvPr id="25" name="Oval 19"/>
              <p:cNvSpPr>
                <a:spLocks noChangeArrowheads="1"/>
              </p:cNvSpPr>
              <p:nvPr/>
            </p:nvSpPr>
            <p:spPr bwMode="auto">
              <a:xfrm>
                <a:off x="1212850" y="3308350"/>
                <a:ext cx="993775" cy="993775"/>
              </a:xfrm>
              <a:prstGeom prst="ellipse">
                <a:avLst/>
              </a:prstGeom>
              <a:gradFill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2676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26" name="未知"/>
              <p:cNvSpPr>
                <a:spLocks/>
              </p:cNvSpPr>
              <p:nvPr/>
            </p:nvSpPr>
            <p:spPr bwMode="auto">
              <a:xfrm>
                <a:off x="1327150" y="3332163"/>
                <a:ext cx="765175" cy="373062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20" name="组合 33"/>
            <p:cNvGrpSpPr>
              <a:grpSpLocks/>
            </p:cNvGrpSpPr>
            <p:nvPr/>
          </p:nvGrpSpPr>
          <p:grpSpPr bwMode="auto">
            <a:xfrm>
              <a:off x="1619250" y="4479925"/>
              <a:ext cx="993775" cy="993775"/>
              <a:chOff x="1619250" y="4479925"/>
              <a:chExt cx="993775" cy="993775"/>
            </a:xfrm>
          </p:grpSpPr>
          <p:sp>
            <p:nvSpPr>
              <p:cNvPr id="23" name="Oval 19"/>
              <p:cNvSpPr>
                <a:spLocks noChangeArrowheads="1"/>
              </p:cNvSpPr>
              <p:nvPr/>
            </p:nvSpPr>
            <p:spPr bwMode="auto">
              <a:xfrm>
                <a:off x="1619250" y="4479925"/>
                <a:ext cx="993775" cy="993775"/>
              </a:xfrm>
              <a:prstGeom prst="ellipse">
                <a:avLst/>
              </a:prstGeom>
              <a:gradFill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2676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24" name="未知"/>
              <p:cNvSpPr>
                <a:spLocks/>
              </p:cNvSpPr>
              <p:nvPr/>
            </p:nvSpPr>
            <p:spPr bwMode="auto">
              <a:xfrm>
                <a:off x="1733550" y="4503738"/>
                <a:ext cx="765175" cy="373062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sp>
          <p:nvSpPr>
            <p:cNvPr id="21" name="椭圆 20"/>
            <p:cNvSpPr/>
            <p:nvPr/>
          </p:nvSpPr>
          <p:spPr>
            <a:xfrm>
              <a:off x="6519876" y="5443552"/>
              <a:ext cx="1143008" cy="214314"/>
            </a:xfrm>
            <a:prstGeom prst="ellipse">
              <a:avLst/>
            </a:prstGeom>
            <a:gradFill flip="none" rotWithShape="1">
              <a:gsLst>
                <a:gs pos="97000">
                  <a:sysClr val="windowText" lastClr="000000">
                    <a:alpha val="0"/>
                  </a:sysClr>
                </a:gs>
                <a:gs pos="0">
                  <a:sysClr val="windowText" lastClr="000000">
                    <a:alpha val="54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微软雅黑" pitchFamily="34" charset="-122"/>
                <a:cs typeface="+mn-cs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1543028" y="5443552"/>
              <a:ext cx="1143008" cy="214314"/>
            </a:xfrm>
            <a:prstGeom prst="ellipse">
              <a:avLst/>
            </a:prstGeom>
            <a:gradFill flip="none" rotWithShape="1">
              <a:gsLst>
                <a:gs pos="97000">
                  <a:sysClr val="windowText" lastClr="000000">
                    <a:alpha val="0"/>
                  </a:sysClr>
                </a:gs>
                <a:gs pos="0">
                  <a:sysClr val="windowText" lastClr="000000">
                    <a:alpha val="54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微软雅黑" pitchFamily="34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103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30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