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B36A0-8C39-4C08-8965-F828631E5729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B8BC-AA71-46EF-8BD0-79D461DBE4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71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38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5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17699" y="1554155"/>
            <a:ext cx="6686637" cy="3749691"/>
            <a:chOff x="1317699" y="1965325"/>
            <a:chExt cx="6686637" cy="3749691"/>
          </a:xfrm>
        </p:grpSpPr>
        <p:sp>
          <p:nvSpPr>
            <p:cNvPr id="3" name="椭圆 2"/>
            <p:cNvSpPr/>
            <p:nvPr/>
          </p:nvSpPr>
          <p:spPr>
            <a:xfrm>
              <a:off x="6596076" y="5500702"/>
              <a:ext cx="1143008" cy="21431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466828" y="5357826"/>
              <a:ext cx="1255328" cy="23509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906588" y="1965325"/>
              <a:ext cx="3648075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759200" y="1965325"/>
              <a:ext cx="3649663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606800" y="2567832"/>
              <a:ext cx="2105025" cy="21050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4089400" y="3048845"/>
              <a:ext cx="1139825" cy="1141412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innerShdw blurRad="114300">
                <a:prstClr val="black">
                  <a:alpha val="27000"/>
                </a:prstClr>
              </a:inn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9" name="等腰三角形 21"/>
            <p:cNvSpPr/>
            <p:nvPr/>
          </p:nvSpPr>
          <p:spPr bwMode="auto">
            <a:xfrm rot="5400000">
              <a:off x="1419226" y="2928194"/>
              <a:ext cx="2849562" cy="1973263"/>
            </a:xfrm>
            <a:custGeom>
              <a:avLst/>
              <a:gdLst/>
              <a:ahLst/>
              <a:cxnLst/>
              <a:rect l="l" t="t" r="r" b="b"/>
              <a:pathLst>
                <a:path w="2849922" h="1974448">
                  <a:moveTo>
                    <a:pt x="2817968" y="1974314"/>
                  </a:moveTo>
                  <a:lnTo>
                    <a:pt x="2829656" y="1936668"/>
                  </a:lnTo>
                  <a:lnTo>
                    <a:pt x="2849922" y="1974448"/>
                  </a:lnTo>
                  <a:close/>
                  <a:moveTo>
                    <a:pt x="0" y="1142492"/>
                  </a:moveTo>
                  <a:cubicBezTo>
                    <a:pt x="3385" y="1127358"/>
                    <a:pt x="8645" y="1113576"/>
                    <a:pt x="14249" y="1100727"/>
                  </a:cubicBezTo>
                  <a:lnTo>
                    <a:pt x="567930" y="53161"/>
                  </a:lnTo>
                  <a:cubicBezTo>
                    <a:pt x="732848" y="161671"/>
                    <a:pt x="930346" y="224427"/>
                    <a:pt x="1142505" y="224427"/>
                  </a:cubicBezTo>
                  <a:cubicBezTo>
                    <a:pt x="1387306" y="224427"/>
                    <a:pt x="1612587" y="140875"/>
                    <a:pt x="1790798" y="0"/>
                  </a:cubicBezTo>
                  <a:lnTo>
                    <a:pt x="2384007" y="1105876"/>
                  </a:lnTo>
                  <a:cubicBezTo>
                    <a:pt x="2301494" y="1071648"/>
                    <a:pt x="2210966" y="1053606"/>
                    <a:pt x="2116223" y="1053606"/>
                  </a:cubicBezTo>
                  <a:cubicBezTo>
                    <a:pt x="1712986" y="1053606"/>
                    <a:pt x="1386097" y="1380421"/>
                    <a:pt x="1386097" y="1783567"/>
                  </a:cubicBezTo>
                  <a:cubicBezTo>
                    <a:pt x="1386097" y="1847684"/>
                    <a:pt x="1394366" y="1909870"/>
                    <a:pt x="1412642" y="1968398"/>
                  </a:cubicBezTo>
                  <a:lnTo>
                    <a:pt x="1099549" y="1967080"/>
                  </a:lnTo>
                  <a:cubicBezTo>
                    <a:pt x="1121738" y="1902887"/>
                    <a:pt x="1131849" y="1834015"/>
                    <a:pt x="1131849" y="1762781"/>
                  </a:cubicBezTo>
                  <a:cubicBezTo>
                    <a:pt x="1131849" y="1355854"/>
                    <a:pt x="801895" y="1025975"/>
                    <a:pt x="394877" y="1025975"/>
                  </a:cubicBezTo>
                  <a:cubicBezTo>
                    <a:pt x="249228" y="1025975"/>
                    <a:pt x="113447" y="1068217"/>
                    <a:pt x="0" y="1142492"/>
                  </a:cubicBez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 bwMode="auto">
            <a:xfrm flipV="1">
              <a:off x="2805113" y="4076700"/>
              <a:ext cx="600075" cy="28575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1" name="直接连接符 10"/>
            <p:cNvCxnSpPr/>
            <p:nvPr/>
          </p:nvCxnSpPr>
          <p:spPr bwMode="auto">
            <a:xfrm>
              <a:off x="2805113" y="3092450"/>
              <a:ext cx="627062" cy="21748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sp>
          <p:nvSpPr>
            <p:cNvPr id="12" name="等腰三角形 22"/>
            <p:cNvSpPr/>
            <p:nvPr/>
          </p:nvSpPr>
          <p:spPr bwMode="auto">
            <a:xfrm rot="16200000" flipH="1">
              <a:off x="5078413" y="2540844"/>
              <a:ext cx="2725738" cy="1909763"/>
            </a:xfrm>
            <a:custGeom>
              <a:avLst/>
              <a:gdLst/>
              <a:ahLst/>
              <a:cxnLst/>
              <a:rect l="l" t="t" r="r" b="b"/>
              <a:pathLst>
                <a:path w="2726060" h="1909843">
                  <a:moveTo>
                    <a:pt x="288577" y="1143744"/>
                  </a:moveTo>
                  <a:cubicBezTo>
                    <a:pt x="345746" y="1120270"/>
                    <a:pt x="408387" y="1108131"/>
                    <a:pt x="473865" y="1108131"/>
                  </a:cubicBezTo>
                  <a:cubicBezTo>
                    <a:pt x="760113" y="1108131"/>
                    <a:pt x="992163" y="1340129"/>
                    <a:pt x="992163" y="1626312"/>
                  </a:cubicBezTo>
                  <a:cubicBezTo>
                    <a:pt x="992163" y="1731116"/>
                    <a:pt x="961042" y="1828654"/>
                    <a:pt x="907005" y="1909843"/>
                  </a:cubicBezTo>
                  <a:lnTo>
                    <a:pt x="1066773" y="1909843"/>
                  </a:lnTo>
                  <a:cubicBezTo>
                    <a:pt x="1104516" y="1649539"/>
                    <a:pt x="1329164" y="1450388"/>
                    <a:pt x="1600338" y="1450388"/>
                  </a:cubicBezTo>
                  <a:cubicBezTo>
                    <a:pt x="1871511" y="1450388"/>
                    <a:pt x="2096160" y="1649539"/>
                    <a:pt x="2133903" y="1909843"/>
                  </a:cubicBezTo>
                  <a:lnTo>
                    <a:pt x="2321908" y="1909843"/>
                  </a:lnTo>
                  <a:cubicBezTo>
                    <a:pt x="2267536" y="1826599"/>
                    <a:pt x="2236676" y="1727032"/>
                    <a:pt x="2236676" y="1620259"/>
                  </a:cubicBezTo>
                  <a:cubicBezTo>
                    <a:pt x="2236676" y="1338721"/>
                    <a:pt x="2451234" y="1107285"/>
                    <a:pt x="2726060" y="1083234"/>
                  </a:cubicBezTo>
                  <a:lnTo>
                    <a:pt x="2144997" y="0"/>
                  </a:lnTo>
                  <a:cubicBezTo>
                    <a:pt x="1962973" y="150530"/>
                    <a:pt x="1729424" y="240959"/>
                    <a:pt x="1474748" y="240959"/>
                  </a:cubicBezTo>
                  <a:cubicBezTo>
                    <a:pt x="1253284" y="240959"/>
                    <a:pt x="1047794" y="172577"/>
                    <a:pt x="878490" y="55434"/>
                  </a:cubicBezTo>
                  <a:cubicBezTo>
                    <a:pt x="693155" y="421164"/>
                    <a:pt x="501454" y="785195"/>
                    <a:pt x="288577" y="1143744"/>
                  </a:cubicBezTo>
                  <a:close/>
                  <a:moveTo>
                    <a:pt x="0" y="1909843"/>
                  </a:moveTo>
                  <a:lnTo>
                    <a:pt x="40724" y="1909843"/>
                  </a:lnTo>
                  <a:lnTo>
                    <a:pt x="17383" y="1866850"/>
                  </a:lnTo>
                  <a:cubicBezTo>
                    <a:pt x="13098" y="1882047"/>
                    <a:pt x="6655" y="1896105"/>
                    <a:pt x="0" y="1909843"/>
                  </a:cubicBez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 flipH="1">
              <a:off x="6076950" y="2827338"/>
              <a:ext cx="566738" cy="265112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none"/>
              <a:tailEnd type="oval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 bwMode="auto">
            <a:xfrm flipH="1" flipV="1">
              <a:off x="6261100" y="3708400"/>
              <a:ext cx="639763" cy="1270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5" name="直接连接符 14"/>
            <p:cNvCxnSpPr>
              <a:stCxn id="25" idx="1"/>
            </p:cNvCxnSpPr>
            <p:nvPr/>
          </p:nvCxnSpPr>
          <p:spPr bwMode="auto">
            <a:xfrm flipH="1" flipV="1">
              <a:off x="6013450" y="4187825"/>
              <a:ext cx="693738" cy="35083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grpSp>
          <p:nvGrpSpPr>
            <p:cNvPr id="16" name="组合 3"/>
            <p:cNvGrpSpPr/>
            <p:nvPr/>
          </p:nvGrpSpPr>
          <p:grpSpPr>
            <a:xfrm>
              <a:off x="1331640" y="2132856"/>
              <a:ext cx="1473611" cy="1473944"/>
              <a:chOff x="4828392" y="2858615"/>
              <a:chExt cx="1931237" cy="1931674"/>
            </a:xfrm>
            <a:effectLst/>
          </p:grpSpPr>
          <p:sp>
            <p:nvSpPr>
              <p:cNvPr id="29" name="Oval 19"/>
              <p:cNvSpPr>
                <a:spLocks noChangeArrowheads="1"/>
              </p:cNvSpPr>
              <p:nvPr/>
            </p:nvSpPr>
            <p:spPr bwMode="auto">
              <a:xfrm>
                <a:off x="4828392" y="2858615"/>
                <a:ext cx="1931237" cy="1931674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点击此处添加文本</a:t>
                </a:r>
              </a:p>
            </p:txBody>
          </p:sp>
          <p:sp>
            <p:nvSpPr>
              <p:cNvPr id="30" name="未知"/>
              <p:cNvSpPr>
                <a:spLocks/>
              </p:cNvSpPr>
              <p:nvPr/>
            </p:nvSpPr>
            <p:spPr bwMode="auto">
              <a:xfrm>
                <a:off x="5049911" y="2902929"/>
                <a:ext cx="1490214" cy="727147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7" name="组合 6"/>
            <p:cNvGrpSpPr/>
            <p:nvPr/>
          </p:nvGrpSpPr>
          <p:grpSpPr>
            <a:xfrm>
              <a:off x="1317699" y="3861048"/>
              <a:ext cx="1459921" cy="1460252"/>
              <a:chOff x="4828394" y="2858614"/>
              <a:chExt cx="1931237" cy="1931674"/>
            </a:xfrm>
            <a:effectLst/>
          </p:grpSpPr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4828394" y="2858614"/>
                <a:ext cx="1931237" cy="1931674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点击此处添加文本</a:t>
                </a:r>
              </a:p>
            </p:txBody>
          </p:sp>
          <p:sp>
            <p:nvSpPr>
              <p:cNvPr id="28" name="未知"/>
              <p:cNvSpPr>
                <a:spLocks/>
              </p:cNvSpPr>
              <p:nvPr/>
            </p:nvSpPr>
            <p:spPr bwMode="auto">
              <a:xfrm>
                <a:off x="5049911" y="2902929"/>
                <a:ext cx="1490214" cy="727147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8" name="组合 9"/>
            <p:cNvGrpSpPr/>
            <p:nvPr/>
          </p:nvGrpSpPr>
          <p:grpSpPr>
            <a:xfrm>
              <a:off x="6548350" y="4379384"/>
              <a:ext cx="1084755" cy="1085001"/>
              <a:chOff x="4828393" y="2858614"/>
              <a:chExt cx="1931237" cy="1931673"/>
            </a:xfrm>
            <a:effectLst/>
          </p:grpSpPr>
          <p:sp>
            <p:nvSpPr>
              <p:cNvPr id="25" name="Oval 19"/>
              <p:cNvSpPr>
                <a:spLocks noChangeArrowheads="1"/>
              </p:cNvSpPr>
              <p:nvPr/>
            </p:nvSpPr>
            <p:spPr bwMode="auto">
              <a:xfrm>
                <a:off x="4828393" y="2858614"/>
                <a:ext cx="1931237" cy="19316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6" name="未知"/>
              <p:cNvSpPr>
                <a:spLocks/>
              </p:cNvSpPr>
              <p:nvPr/>
            </p:nvSpPr>
            <p:spPr bwMode="auto">
              <a:xfrm>
                <a:off x="5049911" y="2948151"/>
                <a:ext cx="1490214" cy="727147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9" name="组合 12"/>
            <p:cNvGrpSpPr/>
            <p:nvPr/>
          </p:nvGrpSpPr>
          <p:grpSpPr>
            <a:xfrm>
              <a:off x="6920857" y="3226584"/>
              <a:ext cx="1083479" cy="1083724"/>
              <a:chOff x="4828393" y="2903891"/>
              <a:chExt cx="1931237" cy="1931675"/>
            </a:xfrm>
            <a:effectLst/>
          </p:grpSpPr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>
                <a:off x="4828393" y="2903891"/>
                <a:ext cx="1931237" cy="19316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4" name="未知"/>
              <p:cNvSpPr>
                <a:spLocks/>
              </p:cNvSpPr>
              <p:nvPr/>
            </p:nvSpPr>
            <p:spPr bwMode="auto">
              <a:xfrm>
                <a:off x="5049911" y="2948203"/>
                <a:ext cx="1490215" cy="727147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20" name="组合 15"/>
            <p:cNvGrpSpPr/>
            <p:nvPr/>
          </p:nvGrpSpPr>
          <p:grpSpPr>
            <a:xfrm>
              <a:off x="6578600" y="2123675"/>
              <a:ext cx="1036361" cy="1036595"/>
              <a:chOff x="4828393" y="2905949"/>
              <a:chExt cx="1931237" cy="1931675"/>
            </a:xfrm>
            <a:effectLst/>
          </p:grpSpPr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4828393" y="2905949"/>
                <a:ext cx="1931237" cy="19316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2" name="未知"/>
              <p:cNvSpPr>
                <a:spLocks/>
              </p:cNvSpPr>
              <p:nvPr/>
            </p:nvSpPr>
            <p:spPr bwMode="auto">
              <a:xfrm>
                <a:off x="5049910" y="2950261"/>
                <a:ext cx="1490215" cy="727147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50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32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