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F0A0E-7764-4F76-A8B7-E7EE941DE82F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E08D8-8354-40C0-B963-4A9AC6F8D9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66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027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1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50975" y="1604963"/>
            <a:ext cx="6600455" cy="3648075"/>
            <a:chOff x="1450975" y="1965325"/>
            <a:chExt cx="6600455" cy="3648075"/>
          </a:xfrm>
        </p:grpSpPr>
        <p:sp>
          <p:nvSpPr>
            <p:cNvPr id="3" name="椭圆 2"/>
            <p:cNvSpPr/>
            <p:nvPr/>
          </p:nvSpPr>
          <p:spPr>
            <a:xfrm>
              <a:off x="3759200" y="1965325"/>
              <a:ext cx="3649663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1906588" y="1965325"/>
              <a:ext cx="3648075" cy="3648075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5" name="等腰三角形 21"/>
            <p:cNvSpPr/>
            <p:nvPr/>
          </p:nvSpPr>
          <p:spPr>
            <a:xfrm rot="5400000">
              <a:off x="1860550" y="2409825"/>
              <a:ext cx="2809875" cy="2816225"/>
            </a:xfrm>
            <a:custGeom>
              <a:avLst/>
              <a:gdLst>
                <a:gd name="connsiteX0" fmla="*/ 0 w 3169466"/>
                <a:gd name="connsiteY0" fmla="*/ 3096344 h 3096344"/>
                <a:gd name="connsiteX1" fmla="*/ 1508539 w 3169466"/>
                <a:gd name="connsiteY1" fmla="*/ 0 h 3096344"/>
                <a:gd name="connsiteX2" fmla="*/ 3169466 w 3169466"/>
                <a:gd name="connsiteY2" fmla="*/ 3096344 h 3096344"/>
                <a:gd name="connsiteX3" fmla="*/ 0 w 3169466"/>
                <a:gd name="connsiteY3" fmla="*/ 3096344 h 3096344"/>
                <a:gd name="connsiteX0" fmla="*/ 0 w 3017066"/>
                <a:gd name="connsiteY0" fmla="*/ 3083644 h 3096344"/>
                <a:gd name="connsiteX1" fmla="*/ 1356139 w 3017066"/>
                <a:gd name="connsiteY1" fmla="*/ 0 h 3096344"/>
                <a:gd name="connsiteX2" fmla="*/ 3017066 w 3017066"/>
                <a:gd name="connsiteY2" fmla="*/ 3096344 h 3096344"/>
                <a:gd name="connsiteX3" fmla="*/ 0 w 3017066"/>
                <a:gd name="connsiteY3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734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226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651002 w 2842568"/>
                <a:gd name="connsiteY0" fmla="*/ 3096344 h 3096344"/>
                <a:gd name="connsiteX1" fmla="*/ 6895 w 2842568"/>
                <a:gd name="connsiteY1" fmla="*/ 2222623 h 3096344"/>
                <a:gd name="connsiteX2" fmla="*/ 1181641 w 2842568"/>
                <a:gd name="connsiteY2" fmla="*/ 0 h 3096344"/>
                <a:gd name="connsiteX3" fmla="*/ 2842568 w 2842568"/>
                <a:gd name="connsiteY3" fmla="*/ 3096344 h 3096344"/>
                <a:gd name="connsiteX4" fmla="*/ 651002 w 2842568"/>
                <a:gd name="connsiteY4" fmla="*/ 3096344 h 3096344"/>
                <a:gd name="connsiteX0" fmla="*/ 666412 w 2857978"/>
                <a:gd name="connsiteY0" fmla="*/ 3096344 h 3096344"/>
                <a:gd name="connsiteX1" fmla="*/ 22305 w 2857978"/>
                <a:gd name="connsiteY1" fmla="*/ 2222623 h 3096344"/>
                <a:gd name="connsiteX2" fmla="*/ 1197051 w 2857978"/>
                <a:gd name="connsiteY2" fmla="*/ 0 h 3096344"/>
                <a:gd name="connsiteX3" fmla="*/ 2857978 w 2857978"/>
                <a:gd name="connsiteY3" fmla="*/ 3096344 h 3096344"/>
                <a:gd name="connsiteX4" fmla="*/ 666412 w 2857978"/>
                <a:gd name="connsiteY4" fmla="*/ 3096344 h 3096344"/>
                <a:gd name="connsiteX0" fmla="*/ 666412 w 2857978"/>
                <a:gd name="connsiteY0" fmla="*/ 2816944 h 2816944"/>
                <a:gd name="connsiteX1" fmla="*/ 22305 w 2857978"/>
                <a:gd name="connsiteY1" fmla="*/ 1943223 h 2816944"/>
                <a:gd name="connsiteX2" fmla="*/ 1235151 w 2857978"/>
                <a:gd name="connsiteY2" fmla="*/ 0 h 2816944"/>
                <a:gd name="connsiteX3" fmla="*/ 2857978 w 2857978"/>
                <a:gd name="connsiteY3" fmla="*/ 2816944 h 2816944"/>
                <a:gd name="connsiteX4" fmla="*/ 666412 w 2857978"/>
                <a:gd name="connsiteY4" fmla="*/ 2816944 h 2816944"/>
                <a:gd name="connsiteX0" fmla="*/ 738149 w 2929715"/>
                <a:gd name="connsiteY0" fmla="*/ 2816944 h 2816944"/>
                <a:gd name="connsiteX1" fmla="*/ 17842 w 2929715"/>
                <a:gd name="connsiteY1" fmla="*/ 2032123 h 2816944"/>
                <a:gd name="connsiteX2" fmla="*/ 1306888 w 2929715"/>
                <a:gd name="connsiteY2" fmla="*/ 0 h 2816944"/>
                <a:gd name="connsiteX3" fmla="*/ 2929715 w 2929715"/>
                <a:gd name="connsiteY3" fmla="*/ 2816944 h 2816944"/>
                <a:gd name="connsiteX4" fmla="*/ 738149 w 2929715"/>
                <a:gd name="connsiteY4" fmla="*/ 2816944 h 2816944"/>
                <a:gd name="connsiteX0" fmla="*/ 720307 w 2911873"/>
                <a:gd name="connsiteY0" fmla="*/ 2816944 h 2816944"/>
                <a:gd name="connsiteX1" fmla="*/ 0 w 2911873"/>
                <a:gd name="connsiteY1" fmla="*/ 2032123 h 2816944"/>
                <a:gd name="connsiteX2" fmla="*/ 1289046 w 2911873"/>
                <a:gd name="connsiteY2" fmla="*/ 0 h 2816944"/>
                <a:gd name="connsiteX3" fmla="*/ 2911873 w 2911873"/>
                <a:gd name="connsiteY3" fmla="*/ 2816944 h 2816944"/>
                <a:gd name="connsiteX4" fmla="*/ 720307 w 2911873"/>
                <a:gd name="connsiteY4" fmla="*/ 2816944 h 2816944"/>
                <a:gd name="connsiteX0" fmla="*/ 720307 w 2695975"/>
                <a:gd name="connsiteY0" fmla="*/ 2816944 h 2816944"/>
                <a:gd name="connsiteX1" fmla="*/ 0 w 2695975"/>
                <a:gd name="connsiteY1" fmla="*/ 2032123 h 2816944"/>
                <a:gd name="connsiteX2" fmla="*/ 1289046 w 2695975"/>
                <a:gd name="connsiteY2" fmla="*/ 0 h 2816944"/>
                <a:gd name="connsiteX3" fmla="*/ 2695975 w 2695975"/>
                <a:gd name="connsiteY3" fmla="*/ 2499444 h 2816944"/>
                <a:gd name="connsiteX4" fmla="*/ 720307 w 2695975"/>
                <a:gd name="connsiteY4" fmla="*/ 2816944 h 2816944"/>
                <a:gd name="connsiteX0" fmla="*/ 720307 w 2759477"/>
                <a:gd name="connsiteY0" fmla="*/ 2816944 h 2816944"/>
                <a:gd name="connsiteX1" fmla="*/ 0 w 2759477"/>
                <a:gd name="connsiteY1" fmla="*/ 2032123 h 2816944"/>
                <a:gd name="connsiteX2" fmla="*/ 1289046 w 2759477"/>
                <a:gd name="connsiteY2" fmla="*/ 0 h 2816944"/>
                <a:gd name="connsiteX3" fmla="*/ 2759477 w 2759477"/>
                <a:gd name="connsiteY3" fmla="*/ 2397844 h 2816944"/>
                <a:gd name="connsiteX4" fmla="*/ 720307 w 2759477"/>
                <a:gd name="connsiteY4" fmla="*/ 2816944 h 2816944"/>
                <a:gd name="connsiteX0" fmla="*/ 720307 w 2810279"/>
                <a:gd name="connsiteY0" fmla="*/ 2816944 h 2816944"/>
                <a:gd name="connsiteX1" fmla="*/ 0 w 2810279"/>
                <a:gd name="connsiteY1" fmla="*/ 2032123 h 2816944"/>
                <a:gd name="connsiteX2" fmla="*/ 1289046 w 2810279"/>
                <a:gd name="connsiteY2" fmla="*/ 0 h 2816944"/>
                <a:gd name="connsiteX3" fmla="*/ 2810279 w 2810279"/>
                <a:gd name="connsiteY3" fmla="*/ 2347044 h 2816944"/>
                <a:gd name="connsiteX4" fmla="*/ 720307 w 2810279"/>
                <a:gd name="connsiteY4" fmla="*/ 2816944 h 2816944"/>
                <a:gd name="connsiteX0" fmla="*/ 720307 w 2810279"/>
                <a:gd name="connsiteY0" fmla="*/ 2816944 h 2816944"/>
                <a:gd name="connsiteX1" fmla="*/ 0 w 2810279"/>
                <a:gd name="connsiteY1" fmla="*/ 2032123 h 2816944"/>
                <a:gd name="connsiteX2" fmla="*/ 1289046 w 2810279"/>
                <a:gd name="connsiteY2" fmla="*/ 0 h 2816944"/>
                <a:gd name="connsiteX3" fmla="*/ 2810279 w 2810279"/>
                <a:gd name="connsiteY3" fmla="*/ 2347044 h 2816944"/>
                <a:gd name="connsiteX4" fmla="*/ 1930403 w 2810279"/>
                <a:gd name="connsiteY4" fmla="*/ 2654423 h 2816944"/>
                <a:gd name="connsiteX5" fmla="*/ 720307 w 2810279"/>
                <a:gd name="connsiteY5" fmla="*/ 2816944 h 2816944"/>
                <a:gd name="connsiteX0" fmla="*/ 720307 w 2810279"/>
                <a:gd name="connsiteY0" fmla="*/ 2816944 h 2816944"/>
                <a:gd name="connsiteX1" fmla="*/ 0 w 2810279"/>
                <a:gd name="connsiteY1" fmla="*/ 2032123 h 2816944"/>
                <a:gd name="connsiteX2" fmla="*/ 1289046 w 2810279"/>
                <a:gd name="connsiteY2" fmla="*/ 0 h 2816944"/>
                <a:gd name="connsiteX3" fmla="*/ 2810279 w 2810279"/>
                <a:gd name="connsiteY3" fmla="*/ 2347044 h 2816944"/>
                <a:gd name="connsiteX4" fmla="*/ 1943105 w 2810279"/>
                <a:gd name="connsiteY4" fmla="*/ 2756023 h 2816944"/>
                <a:gd name="connsiteX5" fmla="*/ 720307 w 2810279"/>
                <a:gd name="connsiteY5" fmla="*/ 2816944 h 2816944"/>
                <a:gd name="connsiteX0" fmla="*/ 720307 w 2810279"/>
                <a:gd name="connsiteY0" fmla="*/ 2816944 h 2816944"/>
                <a:gd name="connsiteX1" fmla="*/ 0 w 2810279"/>
                <a:gd name="connsiteY1" fmla="*/ 2032123 h 2816944"/>
                <a:gd name="connsiteX2" fmla="*/ 1289046 w 2810279"/>
                <a:gd name="connsiteY2" fmla="*/ 0 h 2816944"/>
                <a:gd name="connsiteX3" fmla="*/ 2810279 w 2810279"/>
                <a:gd name="connsiteY3" fmla="*/ 2347044 h 2816944"/>
                <a:gd name="connsiteX4" fmla="*/ 1943105 w 2810279"/>
                <a:gd name="connsiteY4" fmla="*/ 2756023 h 2816944"/>
                <a:gd name="connsiteX5" fmla="*/ 720307 w 2810279"/>
                <a:gd name="connsiteY5" fmla="*/ 2816944 h 281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0279" h="2816944">
                  <a:moveTo>
                    <a:pt x="720307" y="2816944"/>
                  </a:moveTo>
                  <a:cubicBezTo>
                    <a:pt x="162705" y="2191270"/>
                    <a:pt x="163902" y="2276797"/>
                    <a:pt x="0" y="2032123"/>
                  </a:cubicBezTo>
                  <a:lnTo>
                    <a:pt x="1289046" y="0"/>
                  </a:lnTo>
                  <a:lnTo>
                    <a:pt x="2810279" y="2347044"/>
                  </a:lnTo>
                  <a:cubicBezTo>
                    <a:pt x="2504286" y="2419870"/>
                    <a:pt x="2249098" y="2683197"/>
                    <a:pt x="1943105" y="2756023"/>
                  </a:cubicBezTo>
                  <a:lnTo>
                    <a:pt x="720307" y="2816944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等腰三角形 21"/>
            <p:cNvSpPr/>
            <p:nvPr/>
          </p:nvSpPr>
          <p:spPr>
            <a:xfrm rot="16200000" flipH="1">
              <a:off x="4774406" y="2409032"/>
              <a:ext cx="2809875" cy="2817812"/>
            </a:xfrm>
            <a:custGeom>
              <a:avLst/>
              <a:gdLst>
                <a:gd name="connsiteX0" fmla="*/ 0 w 3169466"/>
                <a:gd name="connsiteY0" fmla="*/ 3096344 h 3096344"/>
                <a:gd name="connsiteX1" fmla="*/ 1508539 w 3169466"/>
                <a:gd name="connsiteY1" fmla="*/ 0 h 3096344"/>
                <a:gd name="connsiteX2" fmla="*/ 3169466 w 3169466"/>
                <a:gd name="connsiteY2" fmla="*/ 3096344 h 3096344"/>
                <a:gd name="connsiteX3" fmla="*/ 0 w 3169466"/>
                <a:gd name="connsiteY3" fmla="*/ 3096344 h 3096344"/>
                <a:gd name="connsiteX0" fmla="*/ 0 w 3017066"/>
                <a:gd name="connsiteY0" fmla="*/ 3083644 h 3096344"/>
                <a:gd name="connsiteX1" fmla="*/ 1356139 w 3017066"/>
                <a:gd name="connsiteY1" fmla="*/ 0 h 3096344"/>
                <a:gd name="connsiteX2" fmla="*/ 3017066 w 3017066"/>
                <a:gd name="connsiteY2" fmla="*/ 3096344 h 3096344"/>
                <a:gd name="connsiteX3" fmla="*/ 0 w 3017066"/>
                <a:gd name="connsiteY3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734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0 w 3017066"/>
                <a:gd name="connsiteY0" fmla="*/ 3083644 h 3096344"/>
                <a:gd name="connsiteX1" fmla="*/ 181393 w 3017066"/>
                <a:gd name="connsiteY1" fmla="*/ 2222623 h 3096344"/>
                <a:gd name="connsiteX2" fmla="*/ 1356139 w 3017066"/>
                <a:gd name="connsiteY2" fmla="*/ 0 h 3096344"/>
                <a:gd name="connsiteX3" fmla="*/ 3017066 w 3017066"/>
                <a:gd name="connsiteY3" fmla="*/ 3096344 h 3096344"/>
                <a:gd name="connsiteX4" fmla="*/ 0 w 3017066"/>
                <a:gd name="connsiteY4" fmla="*/ 3083644 h 3096344"/>
                <a:gd name="connsiteX0" fmla="*/ 651002 w 2842568"/>
                <a:gd name="connsiteY0" fmla="*/ 3096344 h 3096344"/>
                <a:gd name="connsiteX1" fmla="*/ 6895 w 2842568"/>
                <a:gd name="connsiteY1" fmla="*/ 2222623 h 3096344"/>
                <a:gd name="connsiteX2" fmla="*/ 1181641 w 2842568"/>
                <a:gd name="connsiteY2" fmla="*/ 0 h 3096344"/>
                <a:gd name="connsiteX3" fmla="*/ 2842568 w 2842568"/>
                <a:gd name="connsiteY3" fmla="*/ 3096344 h 3096344"/>
                <a:gd name="connsiteX4" fmla="*/ 651002 w 2842568"/>
                <a:gd name="connsiteY4" fmla="*/ 3096344 h 3096344"/>
                <a:gd name="connsiteX0" fmla="*/ 666412 w 2857978"/>
                <a:gd name="connsiteY0" fmla="*/ 3096344 h 3096344"/>
                <a:gd name="connsiteX1" fmla="*/ 22305 w 2857978"/>
                <a:gd name="connsiteY1" fmla="*/ 2222623 h 3096344"/>
                <a:gd name="connsiteX2" fmla="*/ 1197051 w 2857978"/>
                <a:gd name="connsiteY2" fmla="*/ 0 h 3096344"/>
                <a:gd name="connsiteX3" fmla="*/ 2857978 w 2857978"/>
                <a:gd name="connsiteY3" fmla="*/ 3096344 h 3096344"/>
                <a:gd name="connsiteX4" fmla="*/ 666412 w 2857978"/>
                <a:gd name="connsiteY4" fmla="*/ 3096344 h 3096344"/>
                <a:gd name="connsiteX0" fmla="*/ 666412 w 2857978"/>
                <a:gd name="connsiteY0" fmla="*/ 2816944 h 2816944"/>
                <a:gd name="connsiteX1" fmla="*/ 22305 w 2857978"/>
                <a:gd name="connsiteY1" fmla="*/ 1943223 h 2816944"/>
                <a:gd name="connsiteX2" fmla="*/ 1235151 w 2857978"/>
                <a:gd name="connsiteY2" fmla="*/ 0 h 2816944"/>
                <a:gd name="connsiteX3" fmla="*/ 2857978 w 2857978"/>
                <a:gd name="connsiteY3" fmla="*/ 2816944 h 2816944"/>
                <a:gd name="connsiteX4" fmla="*/ 666412 w 2857978"/>
                <a:gd name="connsiteY4" fmla="*/ 2816944 h 2816944"/>
                <a:gd name="connsiteX0" fmla="*/ 738149 w 2929715"/>
                <a:gd name="connsiteY0" fmla="*/ 2816944 h 2816944"/>
                <a:gd name="connsiteX1" fmla="*/ 17842 w 2929715"/>
                <a:gd name="connsiteY1" fmla="*/ 2032123 h 2816944"/>
                <a:gd name="connsiteX2" fmla="*/ 1306888 w 2929715"/>
                <a:gd name="connsiteY2" fmla="*/ 0 h 2816944"/>
                <a:gd name="connsiteX3" fmla="*/ 2929715 w 2929715"/>
                <a:gd name="connsiteY3" fmla="*/ 2816944 h 2816944"/>
                <a:gd name="connsiteX4" fmla="*/ 738149 w 2929715"/>
                <a:gd name="connsiteY4" fmla="*/ 2816944 h 2816944"/>
                <a:gd name="connsiteX0" fmla="*/ 720307 w 2911873"/>
                <a:gd name="connsiteY0" fmla="*/ 2816944 h 2816944"/>
                <a:gd name="connsiteX1" fmla="*/ 0 w 2911873"/>
                <a:gd name="connsiteY1" fmla="*/ 2032123 h 2816944"/>
                <a:gd name="connsiteX2" fmla="*/ 1289046 w 2911873"/>
                <a:gd name="connsiteY2" fmla="*/ 0 h 2816944"/>
                <a:gd name="connsiteX3" fmla="*/ 2911873 w 2911873"/>
                <a:gd name="connsiteY3" fmla="*/ 2816944 h 2816944"/>
                <a:gd name="connsiteX4" fmla="*/ 720307 w 2911873"/>
                <a:gd name="connsiteY4" fmla="*/ 2816944 h 2816944"/>
                <a:gd name="connsiteX0" fmla="*/ 720307 w 2695975"/>
                <a:gd name="connsiteY0" fmla="*/ 2816944 h 2816944"/>
                <a:gd name="connsiteX1" fmla="*/ 0 w 2695975"/>
                <a:gd name="connsiteY1" fmla="*/ 2032123 h 2816944"/>
                <a:gd name="connsiteX2" fmla="*/ 1289046 w 2695975"/>
                <a:gd name="connsiteY2" fmla="*/ 0 h 2816944"/>
                <a:gd name="connsiteX3" fmla="*/ 2695975 w 2695975"/>
                <a:gd name="connsiteY3" fmla="*/ 2499444 h 2816944"/>
                <a:gd name="connsiteX4" fmla="*/ 720307 w 2695975"/>
                <a:gd name="connsiteY4" fmla="*/ 2816944 h 2816944"/>
                <a:gd name="connsiteX0" fmla="*/ 720307 w 2759477"/>
                <a:gd name="connsiteY0" fmla="*/ 2816944 h 2816944"/>
                <a:gd name="connsiteX1" fmla="*/ 0 w 2759477"/>
                <a:gd name="connsiteY1" fmla="*/ 2032123 h 2816944"/>
                <a:gd name="connsiteX2" fmla="*/ 1289046 w 2759477"/>
                <a:gd name="connsiteY2" fmla="*/ 0 h 2816944"/>
                <a:gd name="connsiteX3" fmla="*/ 2759477 w 2759477"/>
                <a:gd name="connsiteY3" fmla="*/ 2397844 h 2816944"/>
                <a:gd name="connsiteX4" fmla="*/ 720307 w 2759477"/>
                <a:gd name="connsiteY4" fmla="*/ 2816944 h 2816944"/>
                <a:gd name="connsiteX0" fmla="*/ 720307 w 2810279"/>
                <a:gd name="connsiteY0" fmla="*/ 2816944 h 2816944"/>
                <a:gd name="connsiteX1" fmla="*/ 0 w 2810279"/>
                <a:gd name="connsiteY1" fmla="*/ 2032123 h 2816944"/>
                <a:gd name="connsiteX2" fmla="*/ 1289046 w 2810279"/>
                <a:gd name="connsiteY2" fmla="*/ 0 h 2816944"/>
                <a:gd name="connsiteX3" fmla="*/ 2810279 w 2810279"/>
                <a:gd name="connsiteY3" fmla="*/ 2347044 h 2816944"/>
                <a:gd name="connsiteX4" fmla="*/ 720307 w 2810279"/>
                <a:gd name="connsiteY4" fmla="*/ 2816944 h 2816944"/>
                <a:gd name="connsiteX0" fmla="*/ 720307 w 2810279"/>
                <a:gd name="connsiteY0" fmla="*/ 2816944 h 2816944"/>
                <a:gd name="connsiteX1" fmla="*/ 0 w 2810279"/>
                <a:gd name="connsiteY1" fmla="*/ 2032123 h 2816944"/>
                <a:gd name="connsiteX2" fmla="*/ 1289046 w 2810279"/>
                <a:gd name="connsiteY2" fmla="*/ 0 h 2816944"/>
                <a:gd name="connsiteX3" fmla="*/ 2810279 w 2810279"/>
                <a:gd name="connsiteY3" fmla="*/ 2347044 h 2816944"/>
                <a:gd name="connsiteX4" fmla="*/ 1930403 w 2810279"/>
                <a:gd name="connsiteY4" fmla="*/ 2654423 h 2816944"/>
                <a:gd name="connsiteX5" fmla="*/ 720307 w 2810279"/>
                <a:gd name="connsiteY5" fmla="*/ 2816944 h 281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0279" h="2816944">
                  <a:moveTo>
                    <a:pt x="720307" y="2816944"/>
                  </a:moveTo>
                  <a:cubicBezTo>
                    <a:pt x="162705" y="2191270"/>
                    <a:pt x="163902" y="2276797"/>
                    <a:pt x="0" y="2032123"/>
                  </a:cubicBezTo>
                  <a:lnTo>
                    <a:pt x="1289046" y="0"/>
                  </a:lnTo>
                  <a:lnTo>
                    <a:pt x="2810279" y="2347044"/>
                  </a:lnTo>
                  <a:cubicBezTo>
                    <a:pt x="2504286" y="2419870"/>
                    <a:pt x="2236396" y="2581597"/>
                    <a:pt x="1930403" y="2654423"/>
                  </a:cubicBezTo>
                  <a:lnTo>
                    <a:pt x="720307" y="2816944"/>
                  </a:lnTo>
                  <a:close/>
                </a:path>
              </a:pathLst>
            </a:custGeom>
            <a:gradFill>
              <a:gsLst>
                <a:gs pos="100000">
                  <a:sysClr val="window" lastClr="FFFFFF">
                    <a:lumMod val="95000"/>
                  </a:sysClr>
                </a:gs>
                <a:gs pos="0">
                  <a:sysClr val="window" lastClr="FFFFFF">
                    <a:lumMod val="85000"/>
                  </a:sysClr>
                </a:gs>
              </a:gsLst>
              <a:lin ang="16200000" scaled="0"/>
            </a:gradFill>
            <a:ln w="9525" cap="rnd">
              <a:solidFill>
                <a:srgbClr val="E6E6E6"/>
              </a:solidFill>
              <a:prstDash val="solid"/>
              <a:round/>
              <a:headEnd/>
              <a:tailEnd/>
            </a:ln>
          </p:spPr>
          <p:txBody>
            <a:bodyPr vert="eaVert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pSp>
          <p:nvGrpSpPr>
            <p:cNvPr id="7" name="组合 31"/>
            <p:cNvGrpSpPr>
              <a:grpSpLocks/>
            </p:cNvGrpSpPr>
            <p:nvPr/>
          </p:nvGrpSpPr>
          <p:grpSpPr bwMode="auto">
            <a:xfrm>
              <a:off x="6646863" y="2171700"/>
              <a:ext cx="1397000" cy="1397000"/>
              <a:chOff x="6646863" y="2171700"/>
              <a:chExt cx="1397000" cy="1397000"/>
            </a:xfrm>
          </p:grpSpPr>
          <p:sp>
            <p:nvSpPr>
              <p:cNvPr id="25" name="Oval 19"/>
              <p:cNvSpPr>
                <a:spLocks noChangeArrowheads="1"/>
              </p:cNvSpPr>
              <p:nvPr/>
            </p:nvSpPr>
            <p:spPr bwMode="auto">
              <a:xfrm>
                <a:off x="6646863" y="2171700"/>
                <a:ext cx="1397000" cy="13970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点击此处添加文本</a:t>
                </a:r>
              </a:p>
            </p:txBody>
          </p:sp>
          <p:sp>
            <p:nvSpPr>
              <p:cNvPr id="26" name="未知"/>
              <p:cNvSpPr>
                <a:spLocks/>
              </p:cNvSpPr>
              <p:nvPr/>
            </p:nvSpPr>
            <p:spPr bwMode="auto">
              <a:xfrm>
                <a:off x="6807200" y="2203450"/>
                <a:ext cx="1077913" cy="525463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8" name="组合 32"/>
            <p:cNvGrpSpPr>
              <a:grpSpLocks/>
            </p:cNvGrpSpPr>
            <p:nvPr/>
          </p:nvGrpSpPr>
          <p:grpSpPr bwMode="auto">
            <a:xfrm>
              <a:off x="6646863" y="3873500"/>
              <a:ext cx="1397000" cy="1397000"/>
              <a:chOff x="6646863" y="3873500"/>
              <a:chExt cx="1397000" cy="1397000"/>
            </a:xfrm>
          </p:grpSpPr>
          <p:sp>
            <p:nvSpPr>
              <p:cNvPr id="23" name="Oval 19"/>
              <p:cNvSpPr>
                <a:spLocks noChangeArrowheads="1"/>
              </p:cNvSpPr>
              <p:nvPr/>
            </p:nvSpPr>
            <p:spPr bwMode="auto">
              <a:xfrm>
                <a:off x="6646863" y="3873500"/>
                <a:ext cx="1397000" cy="13970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5C5C5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C5C5C5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点击此处添加文本</a:t>
                </a:r>
              </a:p>
            </p:txBody>
          </p:sp>
          <p:sp>
            <p:nvSpPr>
              <p:cNvPr id="24" name="未知"/>
              <p:cNvSpPr>
                <a:spLocks/>
              </p:cNvSpPr>
              <p:nvPr/>
            </p:nvSpPr>
            <p:spPr bwMode="auto">
              <a:xfrm>
                <a:off x="6807200" y="3905250"/>
                <a:ext cx="1077913" cy="5270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9" name="组合 33"/>
            <p:cNvGrpSpPr>
              <a:grpSpLocks/>
            </p:cNvGrpSpPr>
            <p:nvPr/>
          </p:nvGrpSpPr>
          <p:grpSpPr bwMode="auto">
            <a:xfrm>
              <a:off x="1476375" y="3873500"/>
              <a:ext cx="1395413" cy="1397000"/>
              <a:chOff x="1476375" y="3873500"/>
              <a:chExt cx="1395413" cy="1397000"/>
            </a:xfrm>
          </p:grpSpPr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476375" y="3873500"/>
                <a:ext cx="1395413" cy="1397000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点击此处添加文本</a:t>
                </a:r>
              </a:p>
            </p:txBody>
          </p:sp>
          <p:sp>
            <p:nvSpPr>
              <p:cNvPr id="22" name="未知"/>
              <p:cNvSpPr>
                <a:spLocks/>
              </p:cNvSpPr>
              <p:nvPr/>
            </p:nvSpPr>
            <p:spPr bwMode="auto">
              <a:xfrm>
                <a:off x="1635125" y="3892550"/>
                <a:ext cx="1077913" cy="527050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grpSp>
          <p:nvGrpSpPr>
            <p:cNvPr id="10" name="组合 30"/>
            <p:cNvGrpSpPr>
              <a:grpSpLocks/>
            </p:cNvGrpSpPr>
            <p:nvPr/>
          </p:nvGrpSpPr>
          <p:grpSpPr bwMode="auto">
            <a:xfrm>
              <a:off x="1450975" y="2159000"/>
              <a:ext cx="1395413" cy="1397000"/>
              <a:chOff x="1450975" y="2159000"/>
              <a:chExt cx="1395413" cy="1397000"/>
            </a:xfrm>
          </p:grpSpPr>
          <p:sp>
            <p:nvSpPr>
              <p:cNvPr id="19" name="Oval 19"/>
              <p:cNvSpPr>
                <a:spLocks noChangeArrowheads="1"/>
              </p:cNvSpPr>
              <p:nvPr/>
            </p:nvSpPr>
            <p:spPr bwMode="auto">
              <a:xfrm>
                <a:off x="1450975" y="2159000"/>
                <a:ext cx="1395413" cy="1397000"/>
              </a:xfrm>
              <a:prstGeom prst="ellipse">
                <a:avLst/>
              </a:prstGeom>
              <a:gradFill rotWithShape="1">
                <a:gsLst>
                  <a:gs pos="0">
                    <a:srgbClr val="2676FF">
                      <a:lumMod val="40000"/>
                      <a:lumOff val="60000"/>
                    </a:srgbClr>
                  </a:gs>
                  <a:gs pos="100000">
                    <a:srgbClr val="2676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2676FF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ea typeface="微软雅黑" pitchFamily="34" charset="-122"/>
                  </a:rPr>
                  <a:t>点击此处添加文本</a:t>
                </a:r>
              </a:p>
            </p:txBody>
          </p:sp>
          <p:sp>
            <p:nvSpPr>
              <p:cNvPr id="20" name="未知"/>
              <p:cNvSpPr>
                <a:spLocks/>
              </p:cNvSpPr>
              <p:nvPr/>
            </p:nvSpPr>
            <p:spPr bwMode="auto">
              <a:xfrm>
                <a:off x="1609725" y="2190750"/>
                <a:ext cx="1077913" cy="525463"/>
              </a:xfrm>
              <a:custGeom>
                <a:avLst/>
                <a:gdLst>
                  <a:gd name="T0" fmla="*/ 729 w 1321"/>
                  <a:gd name="T1" fmla="*/ 203 h 712"/>
                  <a:gd name="T2" fmla="*/ 738 w 1321"/>
                  <a:gd name="T3" fmla="*/ 224 h 712"/>
                  <a:gd name="T4" fmla="*/ 740 w 1321"/>
                  <a:gd name="T5" fmla="*/ 244 h 712"/>
                  <a:gd name="T6" fmla="*/ 737 w 1321"/>
                  <a:gd name="T7" fmla="*/ 262 h 712"/>
                  <a:gd name="T8" fmla="*/ 727 w 1321"/>
                  <a:gd name="T9" fmla="*/ 279 h 712"/>
                  <a:gd name="T10" fmla="*/ 713 w 1321"/>
                  <a:gd name="T11" fmla="*/ 294 h 712"/>
                  <a:gd name="T12" fmla="*/ 694 w 1321"/>
                  <a:gd name="T13" fmla="*/ 306 h 712"/>
                  <a:gd name="T14" fmla="*/ 670 w 1321"/>
                  <a:gd name="T15" fmla="*/ 318 h 712"/>
                  <a:gd name="T16" fmla="*/ 643 w 1321"/>
                  <a:gd name="T17" fmla="*/ 329 h 712"/>
                  <a:gd name="T18" fmla="*/ 612 w 1321"/>
                  <a:gd name="T19" fmla="*/ 338 h 712"/>
                  <a:gd name="T20" fmla="*/ 578 w 1321"/>
                  <a:gd name="T21" fmla="*/ 346 h 712"/>
                  <a:gd name="T22" fmla="*/ 542 w 1321"/>
                  <a:gd name="T23" fmla="*/ 352 h 712"/>
                  <a:gd name="T24" fmla="*/ 502 w 1321"/>
                  <a:gd name="T25" fmla="*/ 357 h 712"/>
                  <a:gd name="T26" fmla="*/ 462 w 1321"/>
                  <a:gd name="T27" fmla="*/ 360 h 712"/>
                  <a:gd name="T28" fmla="*/ 445 w 1321"/>
                  <a:gd name="T29" fmla="*/ 361 h 712"/>
                  <a:gd name="T30" fmla="*/ 267 w 1321"/>
                  <a:gd name="T31" fmla="*/ 361 h 712"/>
                  <a:gd name="T32" fmla="*/ 264 w 1321"/>
                  <a:gd name="T33" fmla="*/ 361 h 712"/>
                  <a:gd name="T34" fmla="*/ 229 w 1321"/>
                  <a:gd name="T35" fmla="*/ 359 h 712"/>
                  <a:gd name="T36" fmla="*/ 195 w 1321"/>
                  <a:gd name="T37" fmla="*/ 357 h 712"/>
                  <a:gd name="T38" fmla="*/ 162 w 1321"/>
                  <a:gd name="T39" fmla="*/ 353 h 712"/>
                  <a:gd name="T40" fmla="*/ 132 w 1321"/>
                  <a:gd name="T41" fmla="*/ 349 h 712"/>
                  <a:gd name="T42" fmla="*/ 104 w 1321"/>
                  <a:gd name="T43" fmla="*/ 343 h 712"/>
                  <a:gd name="T44" fmla="*/ 79 w 1321"/>
                  <a:gd name="T45" fmla="*/ 336 h 712"/>
                  <a:gd name="T46" fmla="*/ 57 w 1321"/>
                  <a:gd name="T47" fmla="*/ 329 h 712"/>
                  <a:gd name="T48" fmla="*/ 38 w 1321"/>
                  <a:gd name="T49" fmla="*/ 319 h 712"/>
                  <a:gd name="T50" fmla="*/ 22 w 1321"/>
                  <a:gd name="T51" fmla="*/ 308 h 712"/>
                  <a:gd name="T52" fmla="*/ 10 w 1321"/>
                  <a:gd name="T53" fmla="*/ 296 h 712"/>
                  <a:gd name="T54" fmla="*/ 3 w 1321"/>
                  <a:gd name="T55" fmla="*/ 281 h 712"/>
                  <a:gd name="T56" fmla="*/ 0 w 1321"/>
                  <a:gd name="T57" fmla="*/ 266 h 712"/>
                  <a:gd name="T58" fmla="*/ 0 w 1321"/>
                  <a:gd name="T59" fmla="*/ 264 h 712"/>
                  <a:gd name="T60" fmla="*/ 2 w 1321"/>
                  <a:gd name="T61" fmla="*/ 247 h 712"/>
                  <a:gd name="T62" fmla="*/ 9 w 1321"/>
                  <a:gd name="T63" fmla="*/ 226 h 712"/>
                  <a:gd name="T64" fmla="*/ 29 w 1321"/>
                  <a:gd name="T65" fmla="*/ 188 h 712"/>
                  <a:gd name="T66" fmla="*/ 53 w 1321"/>
                  <a:gd name="T67" fmla="*/ 152 h 712"/>
                  <a:gd name="T68" fmla="*/ 82 w 1321"/>
                  <a:gd name="T69" fmla="*/ 119 h 712"/>
                  <a:gd name="T70" fmla="*/ 114 w 1321"/>
                  <a:gd name="T71" fmla="*/ 89 h 712"/>
                  <a:gd name="T72" fmla="*/ 151 w 1321"/>
                  <a:gd name="T73" fmla="*/ 63 h 712"/>
                  <a:gd name="T74" fmla="*/ 191 w 1321"/>
                  <a:gd name="T75" fmla="*/ 42 h 712"/>
                  <a:gd name="T76" fmla="*/ 232 w 1321"/>
                  <a:gd name="T77" fmla="*/ 24 h 712"/>
                  <a:gd name="T78" fmla="*/ 278 w 1321"/>
                  <a:gd name="T79" fmla="*/ 11 h 712"/>
                  <a:gd name="T80" fmla="*/ 325 w 1321"/>
                  <a:gd name="T81" fmla="*/ 3 h 712"/>
                  <a:gd name="T82" fmla="*/ 374 w 1321"/>
                  <a:gd name="T83" fmla="*/ 0 h 712"/>
                  <a:gd name="T84" fmla="*/ 374 w 1321"/>
                  <a:gd name="T85" fmla="*/ 0 h 712"/>
                  <a:gd name="T86" fmla="*/ 425 w 1321"/>
                  <a:gd name="T87" fmla="*/ 3 h 712"/>
                  <a:gd name="T88" fmla="*/ 474 w 1321"/>
                  <a:gd name="T89" fmla="*/ 12 h 712"/>
                  <a:gd name="T90" fmla="*/ 522 w 1321"/>
                  <a:gd name="T91" fmla="*/ 27 h 712"/>
                  <a:gd name="T92" fmla="*/ 566 w 1321"/>
                  <a:gd name="T93" fmla="*/ 46 h 712"/>
                  <a:gd name="T94" fmla="*/ 606 w 1321"/>
                  <a:gd name="T95" fmla="*/ 69 h 712"/>
                  <a:gd name="T96" fmla="*/ 644 w 1321"/>
                  <a:gd name="T97" fmla="*/ 98 h 712"/>
                  <a:gd name="T98" fmla="*/ 677 w 1321"/>
                  <a:gd name="T99" fmla="*/ 130 h 712"/>
                  <a:gd name="T100" fmla="*/ 705 w 1321"/>
                  <a:gd name="T101" fmla="*/ 165 h 712"/>
                  <a:gd name="T102" fmla="*/ 729 w 1321"/>
                  <a:gd name="T103" fmla="*/ 203 h 712"/>
                  <a:gd name="T104" fmla="*/ 729 w 1321"/>
                  <a:gd name="T105" fmla="*/ 20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itchFamily="34" charset="-122"/>
                </a:endParaRPr>
              </a:p>
            </p:txBody>
          </p:sp>
        </p:grpSp>
        <p:cxnSp>
          <p:nvCxnSpPr>
            <p:cNvPr id="11" name="直接连接符 10"/>
            <p:cNvCxnSpPr/>
            <p:nvPr/>
          </p:nvCxnSpPr>
          <p:spPr>
            <a:xfrm>
              <a:off x="2843213" y="3130550"/>
              <a:ext cx="627062" cy="21748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>
            <a:xfrm flipV="1">
              <a:off x="2843213" y="4060825"/>
              <a:ext cx="627062" cy="21590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3" name="直接连接符 12"/>
            <p:cNvCxnSpPr/>
            <p:nvPr/>
          </p:nvCxnSpPr>
          <p:spPr>
            <a:xfrm flipH="1" flipV="1">
              <a:off x="6007100" y="4111625"/>
              <a:ext cx="627063" cy="215900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>
            <a:xfrm flipH="1">
              <a:off x="5994400" y="3143250"/>
              <a:ext cx="627063" cy="217488"/>
            </a:xfrm>
            <a:prstGeom prst="line">
              <a:avLst/>
            </a:prstGeom>
            <a:noFill/>
            <a:ln w="28575" cap="flat" cmpd="sng" algn="ctr">
              <a:solidFill>
                <a:sysClr val="window" lastClr="FFFFFF">
                  <a:lumMod val="50000"/>
                </a:sysClr>
              </a:solidFill>
              <a:prstDash val="solid"/>
              <a:tailEnd type="oval"/>
            </a:ln>
            <a:effectLst/>
          </p:spPr>
        </p:cxn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3606800" y="2692400"/>
              <a:ext cx="2105025" cy="21050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EAEAEA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4089400" y="3175000"/>
              <a:ext cx="1139825" cy="1139825"/>
            </a:xfrm>
            <a:prstGeom prst="ellipse">
              <a:avLst/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innerShdw blurRad="114300">
                <a:prstClr val="black">
                  <a:alpha val="27000"/>
                </a:prstClr>
              </a:inn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rPr>
                <a:t>文本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Impact" pitchFamily="34" charset="0"/>
                <a:ea typeface="微软雅黑" pitchFamily="34" charset="-122"/>
                <a:cs typeface="+mn-cs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552554" y="5267338"/>
              <a:ext cx="1255328" cy="23509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6796102" y="5267338"/>
              <a:ext cx="1255328" cy="235094"/>
            </a:xfrm>
            <a:prstGeom prst="ellipse">
              <a:avLst/>
            </a:prstGeom>
            <a:gradFill flip="none" rotWithShape="1">
              <a:gsLst>
                <a:gs pos="97000">
                  <a:sysClr val="windowText" lastClr="000000">
                    <a:alpha val="0"/>
                  </a:sysClr>
                </a:gs>
                <a:gs pos="0">
                  <a:sysClr val="windowText" lastClr="000000">
                    <a:alpha val="54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微软雅黑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3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34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