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C7E5C-2332-4F7B-9063-C034495075F4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C54D2-F2FA-489C-A24C-DE919CB810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50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97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7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2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>
            <a:spLocks/>
          </p:cNvSpPr>
          <p:nvPr/>
        </p:nvSpPr>
        <p:spPr bwMode="auto">
          <a:xfrm>
            <a:off x="4454525" y="1493838"/>
            <a:ext cx="796925" cy="733425"/>
          </a:xfrm>
          <a:custGeom>
            <a:avLst/>
            <a:gdLst>
              <a:gd name="T0" fmla="*/ 122 w 122"/>
              <a:gd name="T1" fmla="*/ 36 h 112"/>
              <a:gd name="T2" fmla="*/ 68 w 122"/>
              <a:gd name="T3" fmla="*/ 0 h 112"/>
              <a:gd name="T4" fmla="*/ 0 w 122"/>
              <a:gd name="T5" fmla="*/ 28 h 112"/>
              <a:gd name="T6" fmla="*/ 32 w 122"/>
              <a:gd name="T7" fmla="*/ 30 h 112"/>
              <a:gd name="T8" fmla="*/ 10 w 122"/>
              <a:gd name="T9" fmla="*/ 104 h 112"/>
              <a:gd name="T10" fmla="*/ 80 w 122"/>
              <a:gd name="T11" fmla="*/ 112 h 112"/>
              <a:gd name="T12" fmla="*/ 88 w 122"/>
              <a:gd name="T13" fmla="*/ 34 h 112"/>
              <a:gd name="T14" fmla="*/ 122 w 122"/>
              <a:gd name="T15" fmla="*/ 3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2" h="112">
                <a:moveTo>
                  <a:pt x="122" y="36"/>
                </a:moveTo>
                <a:lnTo>
                  <a:pt x="68" y="0"/>
                </a:lnTo>
                <a:lnTo>
                  <a:pt x="0" y="28"/>
                </a:lnTo>
                <a:lnTo>
                  <a:pt x="32" y="30"/>
                </a:lnTo>
                <a:lnTo>
                  <a:pt x="10" y="104"/>
                </a:lnTo>
                <a:lnTo>
                  <a:pt x="80" y="112"/>
                </a:lnTo>
                <a:lnTo>
                  <a:pt x="88" y="34"/>
                </a:lnTo>
                <a:lnTo>
                  <a:pt x="122" y="36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alpha val="50000"/>
                </a:srgbClr>
              </a:gs>
              <a:gs pos="10000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3" name="Freeform 4"/>
          <p:cNvSpPr>
            <a:spLocks/>
          </p:cNvSpPr>
          <p:nvPr/>
        </p:nvSpPr>
        <p:spPr bwMode="auto">
          <a:xfrm>
            <a:off x="4348163" y="1196975"/>
            <a:ext cx="822325" cy="757238"/>
          </a:xfrm>
          <a:custGeom>
            <a:avLst/>
            <a:gdLst>
              <a:gd name="T0" fmla="*/ 122 w 122"/>
              <a:gd name="T1" fmla="*/ 36 h 112"/>
              <a:gd name="T2" fmla="*/ 68 w 122"/>
              <a:gd name="T3" fmla="*/ 0 h 112"/>
              <a:gd name="T4" fmla="*/ 0 w 122"/>
              <a:gd name="T5" fmla="*/ 28 h 112"/>
              <a:gd name="T6" fmla="*/ 32 w 122"/>
              <a:gd name="T7" fmla="*/ 30 h 112"/>
              <a:gd name="T8" fmla="*/ 10 w 122"/>
              <a:gd name="T9" fmla="*/ 104 h 112"/>
              <a:gd name="T10" fmla="*/ 80 w 122"/>
              <a:gd name="T11" fmla="*/ 112 h 112"/>
              <a:gd name="T12" fmla="*/ 88 w 122"/>
              <a:gd name="T13" fmla="*/ 34 h 112"/>
              <a:gd name="T14" fmla="*/ 122 w 122"/>
              <a:gd name="T15" fmla="*/ 3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2" h="112">
                <a:moveTo>
                  <a:pt x="122" y="36"/>
                </a:moveTo>
                <a:lnTo>
                  <a:pt x="68" y="0"/>
                </a:lnTo>
                <a:lnTo>
                  <a:pt x="0" y="28"/>
                </a:lnTo>
                <a:lnTo>
                  <a:pt x="32" y="30"/>
                </a:lnTo>
                <a:lnTo>
                  <a:pt x="10" y="104"/>
                </a:lnTo>
                <a:lnTo>
                  <a:pt x="80" y="112"/>
                </a:lnTo>
                <a:lnTo>
                  <a:pt x="88" y="34"/>
                </a:lnTo>
                <a:lnTo>
                  <a:pt x="122" y="36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476625" y="3144838"/>
            <a:ext cx="2020888" cy="855662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445E7A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640138" y="1979194"/>
            <a:ext cx="1727200" cy="1701800"/>
            <a:chOff x="480" y="1198"/>
            <a:chExt cx="1042" cy="1019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80" y="1198"/>
              <a:ext cx="1042" cy="1019"/>
              <a:chOff x="480" y="1198"/>
              <a:chExt cx="1042" cy="1019"/>
            </a:xfrm>
          </p:grpSpPr>
          <p:pic>
            <p:nvPicPr>
              <p:cNvPr id="8" name="Picture 9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80" y="120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Oval 10"/>
              <p:cNvSpPr>
                <a:spLocks noChangeArrowheads="1"/>
              </p:cNvSpPr>
              <p:nvPr/>
            </p:nvSpPr>
            <p:spPr bwMode="gray">
              <a:xfrm>
                <a:off x="484" y="1198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2676FF"/>
                  </a:gs>
                  <a:gs pos="100000">
                    <a:srgbClr val="2676FF">
                      <a:lumMod val="7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微软雅黑" pitchFamily="34" charset="-122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微软雅黑" pitchFamily="34" charset="-122"/>
                  </a:rPr>
                  <a:t>添加文字</a:t>
                </a:r>
              </a:p>
            </p:txBody>
          </p:sp>
        </p:grpSp>
        <p:pic>
          <p:nvPicPr>
            <p:cNvPr id="7" name="Picture 11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92" y="1216"/>
              <a:ext cx="82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2"/>
          <p:cNvGrpSpPr>
            <a:grpSpLocks/>
          </p:cNvGrpSpPr>
          <p:nvPr/>
        </p:nvGrpSpPr>
        <p:grpSpPr bwMode="auto">
          <a:xfrm rot="20302575" flipH="1" flipV="1">
            <a:off x="3753368" y="3280253"/>
            <a:ext cx="1479173" cy="354018"/>
            <a:chOff x="2532" y="1051"/>
            <a:chExt cx="893" cy="246"/>
          </a:xfrm>
        </p:grpSpPr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7" name="AutoShape 14"/>
              <p:cNvSpPr>
                <a:spLocks noChangeArrowheads="1"/>
              </p:cNvSpPr>
              <p:nvPr/>
            </p:nvSpPr>
            <p:spPr bwMode="lt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18" name="AutoShape 15"/>
              <p:cNvSpPr>
                <a:spLocks noChangeArrowheads="1"/>
              </p:cNvSpPr>
              <p:nvPr/>
            </p:nvSpPr>
            <p:spPr bwMode="lt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lt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lt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3" name="AutoShape 19"/>
              <p:cNvSpPr>
                <a:spLocks noChangeArrowheads="1"/>
              </p:cNvSpPr>
              <p:nvPr/>
            </p:nvSpPr>
            <p:spPr bwMode="lt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14" name="AutoShape 20"/>
              <p:cNvSpPr>
                <a:spLocks noChangeArrowheads="1"/>
              </p:cNvSpPr>
              <p:nvPr/>
            </p:nvSpPr>
            <p:spPr bwMode="lt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15" name="AutoShape 21"/>
              <p:cNvSpPr>
                <a:spLocks noChangeArrowheads="1"/>
              </p:cNvSpPr>
              <p:nvPr/>
            </p:nvSpPr>
            <p:spPr bwMode="lt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  <p:sp>
            <p:nvSpPr>
              <p:cNvPr id="16" name="AutoShape 22"/>
              <p:cNvSpPr>
                <a:spLocks noChangeArrowheads="1"/>
              </p:cNvSpPr>
              <p:nvPr/>
            </p:nvSpPr>
            <p:spPr bwMode="lt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</p:grpSp>
      <p:sp>
        <p:nvSpPr>
          <p:cNvPr id="21" name="Freeform 23"/>
          <p:cNvSpPr>
            <a:spLocks/>
          </p:cNvSpPr>
          <p:nvPr/>
        </p:nvSpPr>
        <p:spPr bwMode="auto">
          <a:xfrm>
            <a:off x="1998663" y="3783013"/>
            <a:ext cx="1931987" cy="1762125"/>
          </a:xfrm>
          <a:custGeom>
            <a:avLst/>
            <a:gdLst>
              <a:gd name="T0" fmla="*/ 295 w 295"/>
              <a:gd name="T1" fmla="*/ 42 h 269"/>
              <a:gd name="T2" fmla="*/ 225 w 295"/>
              <a:gd name="T3" fmla="*/ 0 h 269"/>
              <a:gd name="T4" fmla="*/ 44 w 295"/>
              <a:gd name="T5" fmla="*/ 158 h 269"/>
              <a:gd name="T6" fmla="*/ 6 w 295"/>
              <a:gd name="T7" fmla="*/ 136 h 269"/>
              <a:gd name="T8" fmla="*/ 0 w 295"/>
              <a:gd name="T9" fmla="*/ 269 h 269"/>
              <a:gd name="T10" fmla="*/ 178 w 295"/>
              <a:gd name="T11" fmla="*/ 230 h 269"/>
              <a:gd name="T12" fmla="*/ 128 w 295"/>
              <a:gd name="T13" fmla="*/ 204 h 269"/>
              <a:gd name="T14" fmla="*/ 295 w 295"/>
              <a:gd name="T15" fmla="*/ 4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5" h="269">
                <a:moveTo>
                  <a:pt x="295" y="42"/>
                </a:moveTo>
                <a:lnTo>
                  <a:pt x="225" y="0"/>
                </a:lnTo>
                <a:lnTo>
                  <a:pt x="44" y="158"/>
                </a:lnTo>
                <a:lnTo>
                  <a:pt x="6" y="136"/>
                </a:lnTo>
                <a:lnTo>
                  <a:pt x="0" y="269"/>
                </a:lnTo>
                <a:lnTo>
                  <a:pt x="178" y="230"/>
                </a:lnTo>
                <a:lnTo>
                  <a:pt x="128" y="204"/>
                </a:lnTo>
                <a:lnTo>
                  <a:pt x="295" y="42"/>
                </a:ln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rgbClr val="5F5F5F">
                  <a:alpha val="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4740275" y="4241800"/>
            <a:ext cx="1792288" cy="1981200"/>
          </a:xfrm>
          <a:custGeom>
            <a:avLst/>
            <a:gdLst>
              <a:gd name="T0" fmla="*/ 222 w 274"/>
              <a:gd name="T1" fmla="*/ 182 h 303"/>
              <a:gd name="T2" fmla="*/ 94 w 274"/>
              <a:gd name="T3" fmla="*/ 0 h 303"/>
              <a:gd name="T4" fmla="*/ 0 w 274"/>
              <a:gd name="T5" fmla="*/ 26 h 303"/>
              <a:gd name="T6" fmla="*/ 114 w 274"/>
              <a:gd name="T7" fmla="*/ 214 h 303"/>
              <a:gd name="T8" fmla="*/ 56 w 274"/>
              <a:gd name="T9" fmla="*/ 230 h 303"/>
              <a:gd name="T10" fmla="*/ 232 w 274"/>
              <a:gd name="T11" fmla="*/ 303 h 303"/>
              <a:gd name="T12" fmla="*/ 274 w 274"/>
              <a:gd name="T13" fmla="*/ 168 h 303"/>
              <a:gd name="T14" fmla="*/ 222 w 274"/>
              <a:gd name="T15" fmla="*/ 18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4" h="303">
                <a:moveTo>
                  <a:pt x="222" y="182"/>
                </a:moveTo>
                <a:lnTo>
                  <a:pt x="94" y="0"/>
                </a:lnTo>
                <a:lnTo>
                  <a:pt x="0" y="26"/>
                </a:lnTo>
                <a:lnTo>
                  <a:pt x="114" y="214"/>
                </a:lnTo>
                <a:lnTo>
                  <a:pt x="56" y="230"/>
                </a:lnTo>
                <a:lnTo>
                  <a:pt x="232" y="303"/>
                </a:lnTo>
                <a:lnTo>
                  <a:pt x="274" y="168"/>
                </a:lnTo>
                <a:lnTo>
                  <a:pt x="222" y="182"/>
                </a:lnTo>
                <a:close/>
              </a:path>
            </a:pathLst>
          </a:custGeom>
          <a:gradFill rotWithShape="1">
            <a:gsLst>
              <a:gs pos="0">
                <a:srgbClr val="5F5F5F">
                  <a:alpha val="0"/>
                </a:srgbClr>
              </a:gs>
              <a:gs pos="100000">
                <a:srgbClr val="C0C0C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3" name="Freeform 25"/>
          <p:cNvSpPr>
            <a:spLocks/>
          </p:cNvSpPr>
          <p:nvPr/>
        </p:nvSpPr>
        <p:spPr bwMode="auto">
          <a:xfrm>
            <a:off x="5781675" y="3324225"/>
            <a:ext cx="2278063" cy="890588"/>
          </a:xfrm>
          <a:custGeom>
            <a:avLst/>
            <a:gdLst>
              <a:gd name="T0" fmla="*/ 348 w 348"/>
              <a:gd name="T1" fmla="*/ 94 h 136"/>
              <a:gd name="T2" fmla="*/ 242 w 348"/>
              <a:gd name="T3" fmla="*/ 20 h 136"/>
              <a:gd name="T4" fmla="*/ 242 w 348"/>
              <a:gd name="T5" fmla="*/ 48 h 136"/>
              <a:gd name="T6" fmla="*/ 20 w 348"/>
              <a:gd name="T7" fmla="*/ 0 h 136"/>
              <a:gd name="T8" fmla="*/ 0 w 348"/>
              <a:gd name="T9" fmla="*/ 54 h 136"/>
              <a:gd name="T10" fmla="*/ 242 w 348"/>
              <a:gd name="T11" fmla="*/ 104 h 136"/>
              <a:gd name="T12" fmla="*/ 242 w 348"/>
              <a:gd name="T13" fmla="*/ 136 h 136"/>
              <a:gd name="T14" fmla="*/ 348 w 348"/>
              <a:gd name="T15" fmla="*/ 9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8" h="136">
                <a:moveTo>
                  <a:pt x="348" y="94"/>
                </a:moveTo>
                <a:lnTo>
                  <a:pt x="242" y="20"/>
                </a:lnTo>
                <a:lnTo>
                  <a:pt x="242" y="48"/>
                </a:lnTo>
                <a:lnTo>
                  <a:pt x="20" y="0"/>
                </a:lnTo>
                <a:lnTo>
                  <a:pt x="0" y="54"/>
                </a:lnTo>
                <a:lnTo>
                  <a:pt x="242" y="104"/>
                </a:lnTo>
                <a:lnTo>
                  <a:pt x="242" y="136"/>
                </a:lnTo>
                <a:lnTo>
                  <a:pt x="348" y="94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alpha val="80000"/>
                </a:srgbClr>
              </a:gs>
              <a:gs pos="10000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4" name="Freeform 26"/>
          <p:cNvSpPr>
            <a:spLocks/>
          </p:cNvSpPr>
          <p:nvPr/>
        </p:nvSpPr>
        <p:spPr bwMode="auto">
          <a:xfrm>
            <a:off x="5492750" y="2230438"/>
            <a:ext cx="1385888" cy="641350"/>
          </a:xfrm>
          <a:custGeom>
            <a:avLst/>
            <a:gdLst>
              <a:gd name="T0" fmla="*/ 212 w 212"/>
              <a:gd name="T1" fmla="*/ 66 h 98"/>
              <a:gd name="T2" fmla="*/ 204 w 212"/>
              <a:gd name="T3" fmla="*/ 6 h 98"/>
              <a:gd name="T4" fmla="*/ 106 w 212"/>
              <a:gd name="T5" fmla="*/ 0 h 98"/>
              <a:gd name="T6" fmla="*/ 130 w 212"/>
              <a:gd name="T7" fmla="*/ 16 h 98"/>
              <a:gd name="T8" fmla="*/ 0 w 212"/>
              <a:gd name="T9" fmla="*/ 64 h 98"/>
              <a:gd name="T10" fmla="*/ 42 w 212"/>
              <a:gd name="T11" fmla="*/ 98 h 98"/>
              <a:gd name="T12" fmla="*/ 178 w 212"/>
              <a:gd name="T13" fmla="*/ 46 h 98"/>
              <a:gd name="T14" fmla="*/ 212 w 212"/>
              <a:gd name="T15" fmla="*/ 6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" h="98">
                <a:moveTo>
                  <a:pt x="212" y="66"/>
                </a:moveTo>
                <a:lnTo>
                  <a:pt x="204" y="6"/>
                </a:lnTo>
                <a:lnTo>
                  <a:pt x="106" y="0"/>
                </a:lnTo>
                <a:lnTo>
                  <a:pt x="130" y="16"/>
                </a:lnTo>
                <a:lnTo>
                  <a:pt x="0" y="64"/>
                </a:lnTo>
                <a:lnTo>
                  <a:pt x="42" y="98"/>
                </a:lnTo>
                <a:lnTo>
                  <a:pt x="178" y="46"/>
                </a:lnTo>
                <a:lnTo>
                  <a:pt x="212" y="66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alpha val="50000"/>
                </a:srgbClr>
              </a:gs>
              <a:gs pos="10000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1338263" y="3087688"/>
            <a:ext cx="1990725" cy="695325"/>
          </a:xfrm>
          <a:custGeom>
            <a:avLst/>
            <a:gdLst>
              <a:gd name="T0" fmla="*/ 304 w 304"/>
              <a:gd name="T1" fmla="*/ 10 h 106"/>
              <a:gd name="T2" fmla="*/ 96 w 304"/>
              <a:gd name="T3" fmla="*/ 18 h 106"/>
              <a:gd name="T4" fmla="*/ 104 w 304"/>
              <a:gd name="T5" fmla="*/ 0 h 106"/>
              <a:gd name="T6" fmla="*/ 0 w 304"/>
              <a:gd name="T7" fmla="*/ 56 h 106"/>
              <a:gd name="T8" fmla="*/ 64 w 304"/>
              <a:gd name="T9" fmla="*/ 106 h 106"/>
              <a:gd name="T10" fmla="*/ 78 w 304"/>
              <a:gd name="T11" fmla="*/ 68 h 106"/>
              <a:gd name="T12" fmla="*/ 304 w 304"/>
              <a:gd name="T13" fmla="*/ 60 h 106"/>
              <a:gd name="T14" fmla="*/ 304 w 304"/>
              <a:gd name="T15" fmla="*/ 1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106">
                <a:moveTo>
                  <a:pt x="304" y="10"/>
                </a:moveTo>
                <a:lnTo>
                  <a:pt x="96" y="18"/>
                </a:lnTo>
                <a:lnTo>
                  <a:pt x="104" y="0"/>
                </a:lnTo>
                <a:lnTo>
                  <a:pt x="0" y="56"/>
                </a:lnTo>
                <a:lnTo>
                  <a:pt x="64" y="106"/>
                </a:lnTo>
                <a:lnTo>
                  <a:pt x="78" y="68"/>
                </a:lnTo>
                <a:lnTo>
                  <a:pt x="304" y="60"/>
                </a:lnTo>
                <a:lnTo>
                  <a:pt x="304" y="1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alpha val="80000"/>
                </a:srgbClr>
              </a:gs>
              <a:gs pos="10000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 rot="252133" flipH="1">
            <a:off x="2384425" y="2035175"/>
            <a:ext cx="1387475" cy="639763"/>
          </a:xfrm>
          <a:custGeom>
            <a:avLst/>
            <a:gdLst>
              <a:gd name="T0" fmla="*/ 212 w 212"/>
              <a:gd name="T1" fmla="*/ 66 h 98"/>
              <a:gd name="T2" fmla="*/ 204 w 212"/>
              <a:gd name="T3" fmla="*/ 6 h 98"/>
              <a:gd name="T4" fmla="*/ 106 w 212"/>
              <a:gd name="T5" fmla="*/ 0 h 98"/>
              <a:gd name="T6" fmla="*/ 130 w 212"/>
              <a:gd name="T7" fmla="*/ 16 h 98"/>
              <a:gd name="T8" fmla="*/ 0 w 212"/>
              <a:gd name="T9" fmla="*/ 64 h 98"/>
              <a:gd name="T10" fmla="*/ 42 w 212"/>
              <a:gd name="T11" fmla="*/ 98 h 98"/>
              <a:gd name="T12" fmla="*/ 178 w 212"/>
              <a:gd name="T13" fmla="*/ 46 h 98"/>
              <a:gd name="T14" fmla="*/ 212 w 212"/>
              <a:gd name="T15" fmla="*/ 6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" h="98">
                <a:moveTo>
                  <a:pt x="212" y="66"/>
                </a:moveTo>
                <a:lnTo>
                  <a:pt x="204" y="6"/>
                </a:lnTo>
                <a:lnTo>
                  <a:pt x="106" y="0"/>
                </a:lnTo>
                <a:lnTo>
                  <a:pt x="130" y="16"/>
                </a:lnTo>
                <a:lnTo>
                  <a:pt x="0" y="64"/>
                </a:lnTo>
                <a:lnTo>
                  <a:pt x="42" y="98"/>
                </a:lnTo>
                <a:lnTo>
                  <a:pt x="178" y="46"/>
                </a:lnTo>
                <a:lnTo>
                  <a:pt x="212" y="66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alpha val="50000"/>
                </a:srgbClr>
              </a:gs>
              <a:gs pos="10000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7" name="Freeform 29"/>
          <p:cNvSpPr>
            <a:spLocks/>
          </p:cNvSpPr>
          <p:nvPr/>
        </p:nvSpPr>
        <p:spPr bwMode="auto">
          <a:xfrm rot="252133" flipH="1">
            <a:off x="2368550" y="1639888"/>
            <a:ext cx="1430338" cy="658812"/>
          </a:xfrm>
          <a:custGeom>
            <a:avLst/>
            <a:gdLst>
              <a:gd name="T0" fmla="*/ 212 w 212"/>
              <a:gd name="T1" fmla="*/ 66 h 98"/>
              <a:gd name="T2" fmla="*/ 204 w 212"/>
              <a:gd name="T3" fmla="*/ 6 h 98"/>
              <a:gd name="T4" fmla="*/ 106 w 212"/>
              <a:gd name="T5" fmla="*/ 0 h 98"/>
              <a:gd name="T6" fmla="*/ 130 w 212"/>
              <a:gd name="T7" fmla="*/ 16 h 98"/>
              <a:gd name="T8" fmla="*/ 0 w 212"/>
              <a:gd name="T9" fmla="*/ 64 h 98"/>
              <a:gd name="T10" fmla="*/ 42 w 212"/>
              <a:gd name="T11" fmla="*/ 98 h 98"/>
              <a:gd name="T12" fmla="*/ 178 w 212"/>
              <a:gd name="T13" fmla="*/ 46 h 98"/>
              <a:gd name="T14" fmla="*/ 212 w 212"/>
              <a:gd name="T15" fmla="*/ 6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" h="98">
                <a:moveTo>
                  <a:pt x="212" y="66"/>
                </a:moveTo>
                <a:lnTo>
                  <a:pt x="204" y="6"/>
                </a:lnTo>
                <a:lnTo>
                  <a:pt x="106" y="0"/>
                </a:lnTo>
                <a:lnTo>
                  <a:pt x="130" y="16"/>
                </a:lnTo>
                <a:lnTo>
                  <a:pt x="0" y="64"/>
                </a:lnTo>
                <a:lnTo>
                  <a:pt x="42" y="98"/>
                </a:lnTo>
                <a:lnTo>
                  <a:pt x="178" y="46"/>
                </a:lnTo>
                <a:lnTo>
                  <a:pt x="212" y="66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1895475" y="3482975"/>
            <a:ext cx="1992313" cy="1816100"/>
          </a:xfrm>
          <a:custGeom>
            <a:avLst/>
            <a:gdLst>
              <a:gd name="T0" fmla="*/ 295 w 295"/>
              <a:gd name="T1" fmla="*/ 42 h 269"/>
              <a:gd name="T2" fmla="*/ 225 w 295"/>
              <a:gd name="T3" fmla="*/ 0 h 269"/>
              <a:gd name="T4" fmla="*/ 44 w 295"/>
              <a:gd name="T5" fmla="*/ 158 h 269"/>
              <a:gd name="T6" fmla="*/ 6 w 295"/>
              <a:gd name="T7" fmla="*/ 136 h 269"/>
              <a:gd name="T8" fmla="*/ 0 w 295"/>
              <a:gd name="T9" fmla="*/ 269 h 269"/>
              <a:gd name="T10" fmla="*/ 178 w 295"/>
              <a:gd name="T11" fmla="*/ 230 h 269"/>
              <a:gd name="T12" fmla="*/ 128 w 295"/>
              <a:gd name="T13" fmla="*/ 204 h 269"/>
              <a:gd name="T14" fmla="*/ 295 w 295"/>
              <a:gd name="T15" fmla="*/ 4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5" h="269">
                <a:moveTo>
                  <a:pt x="295" y="42"/>
                </a:moveTo>
                <a:lnTo>
                  <a:pt x="225" y="0"/>
                </a:lnTo>
                <a:lnTo>
                  <a:pt x="44" y="158"/>
                </a:lnTo>
                <a:lnTo>
                  <a:pt x="6" y="136"/>
                </a:lnTo>
                <a:lnTo>
                  <a:pt x="0" y="269"/>
                </a:lnTo>
                <a:lnTo>
                  <a:pt x="178" y="230"/>
                </a:lnTo>
                <a:lnTo>
                  <a:pt x="128" y="204"/>
                </a:lnTo>
                <a:lnTo>
                  <a:pt x="295" y="42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/>
        </p:spPr>
        <p:txBody>
          <a:bodyPr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4730750" y="3735388"/>
            <a:ext cx="1851025" cy="2044700"/>
          </a:xfrm>
          <a:custGeom>
            <a:avLst/>
            <a:gdLst>
              <a:gd name="T0" fmla="*/ 222 w 274"/>
              <a:gd name="T1" fmla="*/ 182 h 303"/>
              <a:gd name="T2" fmla="*/ 94 w 274"/>
              <a:gd name="T3" fmla="*/ 0 h 303"/>
              <a:gd name="T4" fmla="*/ 0 w 274"/>
              <a:gd name="T5" fmla="*/ 26 h 303"/>
              <a:gd name="T6" fmla="*/ 114 w 274"/>
              <a:gd name="T7" fmla="*/ 214 h 303"/>
              <a:gd name="T8" fmla="*/ 56 w 274"/>
              <a:gd name="T9" fmla="*/ 230 h 303"/>
              <a:gd name="T10" fmla="*/ 232 w 274"/>
              <a:gd name="T11" fmla="*/ 303 h 303"/>
              <a:gd name="T12" fmla="*/ 274 w 274"/>
              <a:gd name="T13" fmla="*/ 168 h 303"/>
              <a:gd name="T14" fmla="*/ 222 w 274"/>
              <a:gd name="T15" fmla="*/ 18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4" h="303">
                <a:moveTo>
                  <a:pt x="222" y="182"/>
                </a:moveTo>
                <a:lnTo>
                  <a:pt x="94" y="0"/>
                </a:lnTo>
                <a:lnTo>
                  <a:pt x="0" y="26"/>
                </a:lnTo>
                <a:lnTo>
                  <a:pt x="114" y="214"/>
                </a:lnTo>
                <a:lnTo>
                  <a:pt x="56" y="230"/>
                </a:lnTo>
                <a:lnTo>
                  <a:pt x="232" y="303"/>
                </a:lnTo>
                <a:lnTo>
                  <a:pt x="274" y="168"/>
                </a:lnTo>
                <a:lnTo>
                  <a:pt x="222" y="182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30" name="Freeform 32"/>
          <p:cNvSpPr>
            <a:spLocks/>
          </p:cNvSpPr>
          <p:nvPr/>
        </p:nvSpPr>
        <p:spPr bwMode="auto">
          <a:xfrm>
            <a:off x="5710238" y="2897188"/>
            <a:ext cx="2349500" cy="919162"/>
          </a:xfrm>
          <a:custGeom>
            <a:avLst/>
            <a:gdLst>
              <a:gd name="T0" fmla="*/ 348 w 348"/>
              <a:gd name="T1" fmla="*/ 94 h 136"/>
              <a:gd name="T2" fmla="*/ 242 w 348"/>
              <a:gd name="T3" fmla="*/ 20 h 136"/>
              <a:gd name="T4" fmla="*/ 242 w 348"/>
              <a:gd name="T5" fmla="*/ 48 h 136"/>
              <a:gd name="T6" fmla="*/ 20 w 348"/>
              <a:gd name="T7" fmla="*/ 0 h 136"/>
              <a:gd name="T8" fmla="*/ 0 w 348"/>
              <a:gd name="T9" fmla="*/ 54 h 136"/>
              <a:gd name="T10" fmla="*/ 242 w 348"/>
              <a:gd name="T11" fmla="*/ 104 h 136"/>
              <a:gd name="T12" fmla="*/ 242 w 348"/>
              <a:gd name="T13" fmla="*/ 136 h 136"/>
              <a:gd name="T14" fmla="*/ 348 w 348"/>
              <a:gd name="T15" fmla="*/ 94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8" h="136">
                <a:moveTo>
                  <a:pt x="348" y="94"/>
                </a:moveTo>
                <a:lnTo>
                  <a:pt x="242" y="20"/>
                </a:lnTo>
                <a:lnTo>
                  <a:pt x="242" y="48"/>
                </a:lnTo>
                <a:lnTo>
                  <a:pt x="20" y="0"/>
                </a:lnTo>
                <a:lnTo>
                  <a:pt x="0" y="54"/>
                </a:lnTo>
                <a:lnTo>
                  <a:pt x="242" y="104"/>
                </a:lnTo>
                <a:lnTo>
                  <a:pt x="242" y="136"/>
                </a:lnTo>
                <a:lnTo>
                  <a:pt x="348" y="94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31" name="Freeform 33"/>
          <p:cNvSpPr>
            <a:spLocks/>
          </p:cNvSpPr>
          <p:nvPr/>
        </p:nvSpPr>
        <p:spPr bwMode="auto">
          <a:xfrm>
            <a:off x="5399088" y="1863725"/>
            <a:ext cx="1430337" cy="661988"/>
          </a:xfrm>
          <a:custGeom>
            <a:avLst/>
            <a:gdLst>
              <a:gd name="T0" fmla="*/ 212 w 212"/>
              <a:gd name="T1" fmla="*/ 66 h 98"/>
              <a:gd name="T2" fmla="*/ 204 w 212"/>
              <a:gd name="T3" fmla="*/ 6 h 98"/>
              <a:gd name="T4" fmla="*/ 106 w 212"/>
              <a:gd name="T5" fmla="*/ 0 h 98"/>
              <a:gd name="T6" fmla="*/ 130 w 212"/>
              <a:gd name="T7" fmla="*/ 16 h 98"/>
              <a:gd name="T8" fmla="*/ 0 w 212"/>
              <a:gd name="T9" fmla="*/ 64 h 98"/>
              <a:gd name="T10" fmla="*/ 42 w 212"/>
              <a:gd name="T11" fmla="*/ 98 h 98"/>
              <a:gd name="T12" fmla="*/ 178 w 212"/>
              <a:gd name="T13" fmla="*/ 46 h 98"/>
              <a:gd name="T14" fmla="*/ 212 w 212"/>
              <a:gd name="T15" fmla="*/ 6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2" h="98">
                <a:moveTo>
                  <a:pt x="212" y="66"/>
                </a:moveTo>
                <a:lnTo>
                  <a:pt x="204" y="6"/>
                </a:lnTo>
                <a:lnTo>
                  <a:pt x="106" y="0"/>
                </a:lnTo>
                <a:lnTo>
                  <a:pt x="130" y="16"/>
                </a:lnTo>
                <a:lnTo>
                  <a:pt x="0" y="64"/>
                </a:lnTo>
                <a:lnTo>
                  <a:pt x="42" y="98"/>
                </a:lnTo>
                <a:lnTo>
                  <a:pt x="178" y="46"/>
                </a:lnTo>
                <a:lnTo>
                  <a:pt x="212" y="66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  <p:sp>
        <p:nvSpPr>
          <p:cNvPr id="32" name="Freeform 34"/>
          <p:cNvSpPr>
            <a:spLocks/>
          </p:cNvSpPr>
          <p:nvPr/>
        </p:nvSpPr>
        <p:spPr bwMode="auto">
          <a:xfrm>
            <a:off x="1185863" y="2654300"/>
            <a:ext cx="2052637" cy="717550"/>
          </a:xfrm>
          <a:custGeom>
            <a:avLst/>
            <a:gdLst>
              <a:gd name="T0" fmla="*/ 304 w 304"/>
              <a:gd name="T1" fmla="*/ 10 h 106"/>
              <a:gd name="T2" fmla="*/ 96 w 304"/>
              <a:gd name="T3" fmla="*/ 18 h 106"/>
              <a:gd name="T4" fmla="*/ 104 w 304"/>
              <a:gd name="T5" fmla="*/ 0 h 106"/>
              <a:gd name="T6" fmla="*/ 0 w 304"/>
              <a:gd name="T7" fmla="*/ 56 h 106"/>
              <a:gd name="T8" fmla="*/ 64 w 304"/>
              <a:gd name="T9" fmla="*/ 106 h 106"/>
              <a:gd name="T10" fmla="*/ 78 w 304"/>
              <a:gd name="T11" fmla="*/ 68 h 106"/>
              <a:gd name="T12" fmla="*/ 304 w 304"/>
              <a:gd name="T13" fmla="*/ 60 h 106"/>
              <a:gd name="T14" fmla="*/ 304 w 304"/>
              <a:gd name="T15" fmla="*/ 1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106">
                <a:moveTo>
                  <a:pt x="304" y="10"/>
                </a:moveTo>
                <a:lnTo>
                  <a:pt x="96" y="18"/>
                </a:lnTo>
                <a:lnTo>
                  <a:pt x="104" y="0"/>
                </a:lnTo>
                <a:lnTo>
                  <a:pt x="0" y="56"/>
                </a:lnTo>
                <a:lnTo>
                  <a:pt x="64" y="106"/>
                </a:lnTo>
                <a:lnTo>
                  <a:pt x="78" y="68"/>
                </a:lnTo>
                <a:lnTo>
                  <a:pt x="304" y="60"/>
                </a:lnTo>
                <a:lnTo>
                  <a:pt x="304" y="1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F8F8F8"/>
              </a:gs>
            </a:gsLst>
            <a:lin ang="5400000" scaled="1"/>
          </a:gradFill>
          <a:ln>
            <a:noFill/>
          </a:ln>
          <a:effectLst/>
          <a:scene3d>
            <a:camera prst="legacyPerspectiv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 cap="flat" cmpd="sng">
                <a:noFill/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>
            <a:flatTx/>
          </a:bodyPr>
          <a:lstStyle/>
          <a:p>
            <a:endParaRPr lang="zh-CN" altLang="en-US" kern="0" dirty="0">
              <a:solidFill>
                <a:sysClr val="windowText" lastClr="0000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5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21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