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D34A4C-B94C-4000-9EDF-B270D9518CE1}" type="datetimeFigureOut">
              <a:rPr lang="zh-CN" altLang="en-US" smtClean="0"/>
              <a:t>2013/5/19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23ECE-3C14-4806-9C74-DB35CE956B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0319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3150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32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18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3995382" y="3623171"/>
            <a:ext cx="1650485" cy="369193"/>
          </a:xfrm>
          <a:prstGeom prst="ellipse">
            <a:avLst/>
          </a:prstGeom>
          <a:gradFill flip="none" rotWithShape="1">
            <a:gsLst>
              <a:gs pos="100000">
                <a:sysClr val="windowText" lastClr="000000">
                  <a:alpha val="0"/>
                </a:sysClr>
              </a:gs>
              <a:gs pos="0">
                <a:sysClr val="windowText" lastClr="000000">
                  <a:alpha val="47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3" name="右箭头 6"/>
          <p:cNvSpPr/>
          <p:nvPr/>
        </p:nvSpPr>
        <p:spPr bwMode="auto">
          <a:xfrm rot="19885052">
            <a:off x="2565400" y="3490212"/>
            <a:ext cx="1867538" cy="1132588"/>
          </a:xfrm>
          <a:custGeom>
            <a:avLst/>
            <a:gdLst>
              <a:gd name="connsiteX0" fmla="*/ 0 w 648072"/>
              <a:gd name="connsiteY0" fmla="*/ 270030 h 1080120"/>
              <a:gd name="connsiteX1" fmla="*/ 235133 w 648072"/>
              <a:gd name="connsiteY1" fmla="*/ 270030 h 1080120"/>
              <a:gd name="connsiteX2" fmla="*/ 235133 w 648072"/>
              <a:gd name="connsiteY2" fmla="*/ 0 h 1080120"/>
              <a:gd name="connsiteX3" fmla="*/ 648072 w 648072"/>
              <a:gd name="connsiteY3" fmla="*/ 540060 h 1080120"/>
              <a:gd name="connsiteX4" fmla="*/ 235133 w 648072"/>
              <a:gd name="connsiteY4" fmla="*/ 1080120 h 1080120"/>
              <a:gd name="connsiteX5" fmla="*/ 235133 w 648072"/>
              <a:gd name="connsiteY5" fmla="*/ 810090 h 1080120"/>
              <a:gd name="connsiteX6" fmla="*/ 0 w 648072"/>
              <a:gd name="connsiteY6" fmla="*/ 810090 h 1080120"/>
              <a:gd name="connsiteX7" fmla="*/ 0 w 648072"/>
              <a:gd name="connsiteY7" fmla="*/ 270030 h 1080120"/>
              <a:gd name="connsiteX0" fmla="*/ 0 w 1638388"/>
              <a:gd name="connsiteY0" fmla="*/ 270030 h 1080120"/>
              <a:gd name="connsiteX1" fmla="*/ 235133 w 1638388"/>
              <a:gd name="connsiteY1" fmla="*/ 270030 h 1080120"/>
              <a:gd name="connsiteX2" fmla="*/ 235133 w 1638388"/>
              <a:gd name="connsiteY2" fmla="*/ 0 h 1080120"/>
              <a:gd name="connsiteX3" fmla="*/ 1638388 w 1638388"/>
              <a:gd name="connsiteY3" fmla="*/ 660191 h 1080120"/>
              <a:gd name="connsiteX4" fmla="*/ 235133 w 1638388"/>
              <a:gd name="connsiteY4" fmla="*/ 1080120 h 1080120"/>
              <a:gd name="connsiteX5" fmla="*/ 235133 w 1638388"/>
              <a:gd name="connsiteY5" fmla="*/ 810090 h 1080120"/>
              <a:gd name="connsiteX6" fmla="*/ 0 w 1638388"/>
              <a:gd name="connsiteY6" fmla="*/ 810090 h 1080120"/>
              <a:gd name="connsiteX7" fmla="*/ 0 w 1638388"/>
              <a:gd name="connsiteY7" fmla="*/ 270030 h 1080120"/>
              <a:gd name="connsiteX0" fmla="*/ 0 w 1638388"/>
              <a:gd name="connsiteY0" fmla="*/ 270030 h 1019127"/>
              <a:gd name="connsiteX1" fmla="*/ 235133 w 1638388"/>
              <a:gd name="connsiteY1" fmla="*/ 270030 h 1019127"/>
              <a:gd name="connsiteX2" fmla="*/ 235133 w 1638388"/>
              <a:gd name="connsiteY2" fmla="*/ 0 h 1019127"/>
              <a:gd name="connsiteX3" fmla="*/ 1638388 w 1638388"/>
              <a:gd name="connsiteY3" fmla="*/ 660191 h 1019127"/>
              <a:gd name="connsiteX4" fmla="*/ 601002 w 1638388"/>
              <a:gd name="connsiteY4" fmla="*/ 1019127 h 1019127"/>
              <a:gd name="connsiteX5" fmla="*/ 235133 w 1638388"/>
              <a:gd name="connsiteY5" fmla="*/ 810090 h 1019127"/>
              <a:gd name="connsiteX6" fmla="*/ 0 w 1638388"/>
              <a:gd name="connsiteY6" fmla="*/ 810090 h 1019127"/>
              <a:gd name="connsiteX7" fmla="*/ 0 w 1638388"/>
              <a:gd name="connsiteY7" fmla="*/ 270030 h 1019127"/>
              <a:gd name="connsiteX0" fmla="*/ 0 w 1638388"/>
              <a:gd name="connsiteY0" fmla="*/ 505071 h 1254168"/>
              <a:gd name="connsiteX1" fmla="*/ 235133 w 1638388"/>
              <a:gd name="connsiteY1" fmla="*/ 505071 h 1254168"/>
              <a:gd name="connsiteX2" fmla="*/ 16087 w 1638388"/>
              <a:gd name="connsiteY2" fmla="*/ 0 h 1254168"/>
              <a:gd name="connsiteX3" fmla="*/ 1638388 w 1638388"/>
              <a:gd name="connsiteY3" fmla="*/ 895232 h 1254168"/>
              <a:gd name="connsiteX4" fmla="*/ 601002 w 1638388"/>
              <a:gd name="connsiteY4" fmla="*/ 1254168 h 1254168"/>
              <a:gd name="connsiteX5" fmla="*/ 235133 w 1638388"/>
              <a:gd name="connsiteY5" fmla="*/ 1045131 h 1254168"/>
              <a:gd name="connsiteX6" fmla="*/ 0 w 1638388"/>
              <a:gd name="connsiteY6" fmla="*/ 1045131 h 1254168"/>
              <a:gd name="connsiteX7" fmla="*/ 0 w 1638388"/>
              <a:gd name="connsiteY7" fmla="*/ 505071 h 1254168"/>
              <a:gd name="connsiteX0" fmla="*/ 0 w 1638388"/>
              <a:gd name="connsiteY0" fmla="*/ 396626 h 1145723"/>
              <a:gd name="connsiteX1" fmla="*/ 235133 w 1638388"/>
              <a:gd name="connsiteY1" fmla="*/ 396626 h 1145723"/>
              <a:gd name="connsiteX2" fmla="*/ 29316 w 1638388"/>
              <a:gd name="connsiteY2" fmla="*/ 0 h 1145723"/>
              <a:gd name="connsiteX3" fmla="*/ 1638388 w 1638388"/>
              <a:gd name="connsiteY3" fmla="*/ 786787 h 1145723"/>
              <a:gd name="connsiteX4" fmla="*/ 601002 w 1638388"/>
              <a:gd name="connsiteY4" fmla="*/ 1145723 h 1145723"/>
              <a:gd name="connsiteX5" fmla="*/ 235133 w 1638388"/>
              <a:gd name="connsiteY5" fmla="*/ 936686 h 1145723"/>
              <a:gd name="connsiteX6" fmla="*/ 0 w 1638388"/>
              <a:gd name="connsiteY6" fmla="*/ 936686 h 1145723"/>
              <a:gd name="connsiteX7" fmla="*/ 0 w 1638388"/>
              <a:gd name="connsiteY7" fmla="*/ 396626 h 1145723"/>
              <a:gd name="connsiteX0" fmla="*/ 0 w 1830975"/>
              <a:gd name="connsiteY0" fmla="*/ 378476 h 1145723"/>
              <a:gd name="connsiteX1" fmla="*/ 427720 w 1830975"/>
              <a:gd name="connsiteY1" fmla="*/ 396626 h 1145723"/>
              <a:gd name="connsiteX2" fmla="*/ 221903 w 1830975"/>
              <a:gd name="connsiteY2" fmla="*/ 0 h 1145723"/>
              <a:gd name="connsiteX3" fmla="*/ 1830975 w 1830975"/>
              <a:gd name="connsiteY3" fmla="*/ 786787 h 1145723"/>
              <a:gd name="connsiteX4" fmla="*/ 793589 w 1830975"/>
              <a:gd name="connsiteY4" fmla="*/ 1145723 h 1145723"/>
              <a:gd name="connsiteX5" fmla="*/ 427720 w 1830975"/>
              <a:gd name="connsiteY5" fmla="*/ 936686 h 1145723"/>
              <a:gd name="connsiteX6" fmla="*/ 192587 w 1830975"/>
              <a:gd name="connsiteY6" fmla="*/ 936686 h 1145723"/>
              <a:gd name="connsiteX7" fmla="*/ 0 w 1830975"/>
              <a:gd name="connsiteY7" fmla="*/ 378476 h 1145723"/>
              <a:gd name="connsiteX0" fmla="*/ 0 w 1830975"/>
              <a:gd name="connsiteY0" fmla="*/ 378476 h 1145723"/>
              <a:gd name="connsiteX1" fmla="*/ 427720 w 1830975"/>
              <a:gd name="connsiteY1" fmla="*/ 396626 h 1145723"/>
              <a:gd name="connsiteX2" fmla="*/ 221903 w 1830975"/>
              <a:gd name="connsiteY2" fmla="*/ 0 h 1145723"/>
              <a:gd name="connsiteX3" fmla="*/ 1830975 w 1830975"/>
              <a:gd name="connsiteY3" fmla="*/ 786787 h 1145723"/>
              <a:gd name="connsiteX4" fmla="*/ 793589 w 1830975"/>
              <a:gd name="connsiteY4" fmla="*/ 1145723 h 1145723"/>
              <a:gd name="connsiteX5" fmla="*/ 427720 w 1830975"/>
              <a:gd name="connsiteY5" fmla="*/ 936686 h 1145723"/>
              <a:gd name="connsiteX6" fmla="*/ 321260 w 1830975"/>
              <a:gd name="connsiteY6" fmla="*/ 833239 h 1145723"/>
              <a:gd name="connsiteX7" fmla="*/ 0 w 1830975"/>
              <a:gd name="connsiteY7" fmla="*/ 378476 h 1145723"/>
              <a:gd name="connsiteX0" fmla="*/ 0 w 1830975"/>
              <a:gd name="connsiteY0" fmla="*/ 378476 h 1145723"/>
              <a:gd name="connsiteX1" fmla="*/ 427720 w 1830975"/>
              <a:gd name="connsiteY1" fmla="*/ 396626 h 1145723"/>
              <a:gd name="connsiteX2" fmla="*/ 221903 w 1830975"/>
              <a:gd name="connsiteY2" fmla="*/ 0 h 1145723"/>
              <a:gd name="connsiteX3" fmla="*/ 1830975 w 1830975"/>
              <a:gd name="connsiteY3" fmla="*/ 786787 h 1145723"/>
              <a:gd name="connsiteX4" fmla="*/ 793589 w 1830975"/>
              <a:gd name="connsiteY4" fmla="*/ 1145723 h 1145723"/>
              <a:gd name="connsiteX5" fmla="*/ 555394 w 1830975"/>
              <a:gd name="connsiteY5" fmla="*/ 861619 h 1145723"/>
              <a:gd name="connsiteX6" fmla="*/ 321260 w 1830975"/>
              <a:gd name="connsiteY6" fmla="*/ 833239 h 1145723"/>
              <a:gd name="connsiteX7" fmla="*/ 0 w 1830975"/>
              <a:gd name="connsiteY7" fmla="*/ 378476 h 1145723"/>
              <a:gd name="connsiteX0" fmla="*/ 0 w 1830975"/>
              <a:gd name="connsiteY0" fmla="*/ 378476 h 1145723"/>
              <a:gd name="connsiteX1" fmla="*/ 427720 w 1830975"/>
              <a:gd name="connsiteY1" fmla="*/ 396626 h 1145723"/>
              <a:gd name="connsiteX2" fmla="*/ 221903 w 1830975"/>
              <a:gd name="connsiteY2" fmla="*/ 0 h 1145723"/>
              <a:gd name="connsiteX3" fmla="*/ 1830975 w 1830975"/>
              <a:gd name="connsiteY3" fmla="*/ 786787 h 1145723"/>
              <a:gd name="connsiteX4" fmla="*/ 793589 w 1830975"/>
              <a:gd name="connsiteY4" fmla="*/ 1145723 h 1145723"/>
              <a:gd name="connsiteX5" fmla="*/ 621230 w 1830975"/>
              <a:gd name="connsiteY5" fmla="*/ 767325 h 1145723"/>
              <a:gd name="connsiteX6" fmla="*/ 321260 w 1830975"/>
              <a:gd name="connsiteY6" fmla="*/ 833239 h 1145723"/>
              <a:gd name="connsiteX7" fmla="*/ 0 w 1830975"/>
              <a:gd name="connsiteY7" fmla="*/ 378476 h 1145723"/>
              <a:gd name="connsiteX0" fmla="*/ 0 w 1830975"/>
              <a:gd name="connsiteY0" fmla="*/ 378476 h 1145723"/>
              <a:gd name="connsiteX1" fmla="*/ 427720 w 1830975"/>
              <a:gd name="connsiteY1" fmla="*/ 396626 h 1145723"/>
              <a:gd name="connsiteX2" fmla="*/ 221903 w 1830975"/>
              <a:gd name="connsiteY2" fmla="*/ 0 h 1145723"/>
              <a:gd name="connsiteX3" fmla="*/ 1830975 w 1830975"/>
              <a:gd name="connsiteY3" fmla="*/ 786787 h 1145723"/>
              <a:gd name="connsiteX4" fmla="*/ 793589 w 1830975"/>
              <a:gd name="connsiteY4" fmla="*/ 1145723 h 1145723"/>
              <a:gd name="connsiteX5" fmla="*/ 628384 w 1830975"/>
              <a:gd name="connsiteY5" fmla="*/ 886922 h 1145723"/>
              <a:gd name="connsiteX6" fmla="*/ 321260 w 1830975"/>
              <a:gd name="connsiteY6" fmla="*/ 833239 h 1145723"/>
              <a:gd name="connsiteX7" fmla="*/ 0 w 1830975"/>
              <a:gd name="connsiteY7" fmla="*/ 378476 h 1145723"/>
              <a:gd name="connsiteX0" fmla="*/ 0 w 1830975"/>
              <a:gd name="connsiteY0" fmla="*/ 378476 h 1145723"/>
              <a:gd name="connsiteX1" fmla="*/ 427720 w 1830975"/>
              <a:gd name="connsiteY1" fmla="*/ 396626 h 1145723"/>
              <a:gd name="connsiteX2" fmla="*/ 221903 w 1830975"/>
              <a:gd name="connsiteY2" fmla="*/ 0 h 1145723"/>
              <a:gd name="connsiteX3" fmla="*/ 1830975 w 1830975"/>
              <a:gd name="connsiteY3" fmla="*/ 786787 h 1145723"/>
              <a:gd name="connsiteX4" fmla="*/ 793589 w 1830975"/>
              <a:gd name="connsiteY4" fmla="*/ 1145723 h 1145723"/>
              <a:gd name="connsiteX5" fmla="*/ 628384 w 1830975"/>
              <a:gd name="connsiteY5" fmla="*/ 886922 h 1145723"/>
              <a:gd name="connsiteX6" fmla="*/ 230042 w 1830975"/>
              <a:gd name="connsiteY6" fmla="*/ 841393 h 1145723"/>
              <a:gd name="connsiteX7" fmla="*/ 0 w 1830975"/>
              <a:gd name="connsiteY7" fmla="*/ 378476 h 1145723"/>
              <a:gd name="connsiteX0" fmla="*/ 0 w 1830975"/>
              <a:gd name="connsiteY0" fmla="*/ 378476 h 1132572"/>
              <a:gd name="connsiteX1" fmla="*/ 427720 w 1830975"/>
              <a:gd name="connsiteY1" fmla="*/ 396626 h 1132572"/>
              <a:gd name="connsiteX2" fmla="*/ 221903 w 1830975"/>
              <a:gd name="connsiteY2" fmla="*/ 0 h 1132572"/>
              <a:gd name="connsiteX3" fmla="*/ 1830975 w 1830975"/>
              <a:gd name="connsiteY3" fmla="*/ 786787 h 1132572"/>
              <a:gd name="connsiteX4" fmla="*/ 742904 w 1830975"/>
              <a:gd name="connsiteY4" fmla="*/ 1132572 h 1132572"/>
              <a:gd name="connsiteX5" fmla="*/ 628384 w 1830975"/>
              <a:gd name="connsiteY5" fmla="*/ 886922 h 1132572"/>
              <a:gd name="connsiteX6" fmla="*/ 230042 w 1830975"/>
              <a:gd name="connsiteY6" fmla="*/ 841393 h 1132572"/>
              <a:gd name="connsiteX7" fmla="*/ 0 w 1830975"/>
              <a:gd name="connsiteY7" fmla="*/ 378476 h 1132572"/>
              <a:gd name="connsiteX0" fmla="*/ 0 w 1830975"/>
              <a:gd name="connsiteY0" fmla="*/ 378476 h 1132572"/>
              <a:gd name="connsiteX1" fmla="*/ 401340 w 1830975"/>
              <a:gd name="connsiteY1" fmla="*/ 338866 h 1132572"/>
              <a:gd name="connsiteX2" fmla="*/ 221903 w 1830975"/>
              <a:gd name="connsiteY2" fmla="*/ 0 h 1132572"/>
              <a:gd name="connsiteX3" fmla="*/ 1830975 w 1830975"/>
              <a:gd name="connsiteY3" fmla="*/ 786787 h 1132572"/>
              <a:gd name="connsiteX4" fmla="*/ 742904 w 1830975"/>
              <a:gd name="connsiteY4" fmla="*/ 1132572 h 1132572"/>
              <a:gd name="connsiteX5" fmla="*/ 628384 w 1830975"/>
              <a:gd name="connsiteY5" fmla="*/ 886922 h 1132572"/>
              <a:gd name="connsiteX6" fmla="*/ 230042 w 1830975"/>
              <a:gd name="connsiteY6" fmla="*/ 841393 h 1132572"/>
              <a:gd name="connsiteX7" fmla="*/ 0 w 1830975"/>
              <a:gd name="connsiteY7" fmla="*/ 378476 h 1132572"/>
              <a:gd name="connsiteX0" fmla="*/ 0 w 1893812"/>
              <a:gd name="connsiteY0" fmla="*/ 387629 h 1132572"/>
              <a:gd name="connsiteX1" fmla="*/ 464177 w 1893812"/>
              <a:gd name="connsiteY1" fmla="*/ 338866 h 1132572"/>
              <a:gd name="connsiteX2" fmla="*/ 284740 w 1893812"/>
              <a:gd name="connsiteY2" fmla="*/ 0 h 1132572"/>
              <a:gd name="connsiteX3" fmla="*/ 1893812 w 1893812"/>
              <a:gd name="connsiteY3" fmla="*/ 786787 h 1132572"/>
              <a:gd name="connsiteX4" fmla="*/ 805741 w 1893812"/>
              <a:gd name="connsiteY4" fmla="*/ 1132572 h 1132572"/>
              <a:gd name="connsiteX5" fmla="*/ 691221 w 1893812"/>
              <a:gd name="connsiteY5" fmla="*/ 886922 h 1132572"/>
              <a:gd name="connsiteX6" fmla="*/ 292879 w 1893812"/>
              <a:gd name="connsiteY6" fmla="*/ 841393 h 1132572"/>
              <a:gd name="connsiteX7" fmla="*/ 0 w 1893812"/>
              <a:gd name="connsiteY7" fmla="*/ 387629 h 1132572"/>
              <a:gd name="connsiteX0" fmla="*/ 0 w 1893812"/>
              <a:gd name="connsiteY0" fmla="*/ 387629 h 1132572"/>
              <a:gd name="connsiteX1" fmla="*/ 463177 w 1893812"/>
              <a:gd name="connsiteY1" fmla="*/ 367246 h 1132572"/>
              <a:gd name="connsiteX2" fmla="*/ 284740 w 1893812"/>
              <a:gd name="connsiteY2" fmla="*/ 0 h 1132572"/>
              <a:gd name="connsiteX3" fmla="*/ 1893812 w 1893812"/>
              <a:gd name="connsiteY3" fmla="*/ 786787 h 1132572"/>
              <a:gd name="connsiteX4" fmla="*/ 805741 w 1893812"/>
              <a:gd name="connsiteY4" fmla="*/ 1132572 h 1132572"/>
              <a:gd name="connsiteX5" fmla="*/ 691221 w 1893812"/>
              <a:gd name="connsiteY5" fmla="*/ 886922 h 1132572"/>
              <a:gd name="connsiteX6" fmla="*/ 292879 w 1893812"/>
              <a:gd name="connsiteY6" fmla="*/ 841393 h 1132572"/>
              <a:gd name="connsiteX7" fmla="*/ 0 w 1893812"/>
              <a:gd name="connsiteY7" fmla="*/ 387629 h 1132572"/>
              <a:gd name="connsiteX0" fmla="*/ 0 w 1893812"/>
              <a:gd name="connsiteY0" fmla="*/ 387629 h 1132572"/>
              <a:gd name="connsiteX1" fmla="*/ 463177 w 1893812"/>
              <a:gd name="connsiteY1" fmla="*/ 367246 h 1132572"/>
              <a:gd name="connsiteX2" fmla="*/ 284740 w 1893812"/>
              <a:gd name="connsiteY2" fmla="*/ 0 h 1132572"/>
              <a:gd name="connsiteX3" fmla="*/ 1893812 w 1893812"/>
              <a:gd name="connsiteY3" fmla="*/ 786787 h 1132572"/>
              <a:gd name="connsiteX4" fmla="*/ 805741 w 1893812"/>
              <a:gd name="connsiteY4" fmla="*/ 1132572 h 1132572"/>
              <a:gd name="connsiteX5" fmla="*/ 705372 w 1893812"/>
              <a:gd name="connsiteY5" fmla="*/ 807856 h 1132572"/>
              <a:gd name="connsiteX6" fmla="*/ 292879 w 1893812"/>
              <a:gd name="connsiteY6" fmla="*/ 841393 h 1132572"/>
              <a:gd name="connsiteX7" fmla="*/ 0 w 1893812"/>
              <a:gd name="connsiteY7" fmla="*/ 387629 h 1132572"/>
              <a:gd name="connsiteX0" fmla="*/ 0 w 1893812"/>
              <a:gd name="connsiteY0" fmla="*/ 387629 h 1132572"/>
              <a:gd name="connsiteX1" fmla="*/ 463177 w 1893812"/>
              <a:gd name="connsiteY1" fmla="*/ 367246 h 1132572"/>
              <a:gd name="connsiteX2" fmla="*/ 284740 w 1893812"/>
              <a:gd name="connsiteY2" fmla="*/ 0 h 1132572"/>
              <a:gd name="connsiteX3" fmla="*/ 1893812 w 1893812"/>
              <a:gd name="connsiteY3" fmla="*/ 786787 h 1132572"/>
              <a:gd name="connsiteX4" fmla="*/ 805741 w 1893812"/>
              <a:gd name="connsiteY4" fmla="*/ 1132572 h 1132572"/>
              <a:gd name="connsiteX5" fmla="*/ 720600 w 1893812"/>
              <a:gd name="connsiteY5" fmla="*/ 859541 h 1132572"/>
              <a:gd name="connsiteX6" fmla="*/ 292879 w 1893812"/>
              <a:gd name="connsiteY6" fmla="*/ 841393 h 1132572"/>
              <a:gd name="connsiteX7" fmla="*/ 0 w 1893812"/>
              <a:gd name="connsiteY7" fmla="*/ 387629 h 1132572"/>
              <a:gd name="connsiteX0" fmla="*/ 0 w 1893812"/>
              <a:gd name="connsiteY0" fmla="*/ 387629 h 1132572"/>
              <a:gd name="connsiteX1" fmla="*/ 463177 w 1893812"/>
              <a:gd name="connsiteY1" fmla="*/ 367246 h 1132572"/>
              <a:gd name="connsiteX2" fmla="*/ 284740 w 1893812"/>
              <a:gd name="connsiteY2" fmla="*/ 0 h 1132572"/>
              <a:gd name="connsiteX3" fmla="*/ 1893812 w 1893812"/>
              <a:gd name="connsiteY3" fmla="*/ 786787 h 1132572"/>
              <a:gd name="connsiteX4" fmla="*/ 805741 w 1893812"/>
              <a:gd name="connsiteY4" fmla="*/ 1132572 h 1132572"/>
              <a:gd name="connsiteX5" fmla="*/ 698295 w 1893812"/>
              <a:gd name="connsiteY5" fmla="*/ 847389 h 1132572"/>
              <a:gd name="connsiteX6" fmla="*/ 292879 w 1893812"/>
              <a:gd name="connsiteY6" fmla="*/ 841393 h 1132572"/>
              <a:gd name="connsiteX7" fmla="*/ 0 w 1893812"/>
              <a:gd name="connsiteY7" fmla="*/ 387629 h 1132572"/>
              <a:gd name="connsiteX0" fmla="*/ 0 w 1874585"/>
              <a:gd name="connsiteY0" fmla="*/ 325792 h 1132572"/>
              <a:gd name="connsiteX1" fmla="*/ 443950 w 1874585"/>
              <a:gd name="connsiteY1" fmla="*/ 367246 h 1132572"/>
              <a:gd name="connsiteX2" fmla="*/ 265513 w 1874585"/>
              <a:gd name="connsiteY2" fmla="*/ 0 h 1132572"/>
              <a:gd name="connsiteX3" fmla="*/ 1874585 w 1874585"/>
              <a:gd name="connsiteY3" fmla="*/ 786787 h 1132572"/>
              <a:gd name="connsiteX4" fmla="*/ 786514 w 1874585"/>
              <a:gd name="connsiteY4" fmla="*/ 1132572 h 1132572"/>
              <a:gd name="connsiteX5" fmla="*/ 679068 w 1874585"/>
              <a:gd name="connsiteY5" fmla="*/ 847389 h 1132572"/>
              <a:gd name="connsiteX6" fmla="*/ 273652 w 1874585"/>
              <a:gd name="connsiteY6" fmla="*/ 841393 h 1132572"/>
              <a:gd name="connsiteX7" fmla="*/ 0 w 1874585"/>
              <a:gd name="connsiteY7" fmla="*/ 325792 h 1132572"/>
              <a:gd name="connsiteX0" fmla="*/ 0 w 1874585"/>
              <a:gd name="connsiteY0" fmla="*/ 325792 h 1132572"/>
              <a:gd name="connsiteX1" fmla="*/ 443950 w 1874585"/>
              <a:gd name="connsiteY1" fmla="*/ 367246 h 1132572"/>
              <a:gd name="connsiteX2" fmla="*/ 265513 w 1874585"/>
              <a:gd name="connsiteY2" fmla="*/ 0 h 1132572"/>
              <a:gd name="connsiteX3" fmla="*/ 1874585 w 1874585"/>
              <a:gd name="connsiteY3" fmla="*/ 786787 h 1132572"/>
              <a:gd name="connsiteX4" fmla="*/ 786514 w 1874585"/>
              <a:gd name="connsiteY4" fmla="*/ 1132572 h 1132572"/>
              <a:gd name="connsiteX5" fmla="*/ 654764 w 1874585"/>
              <a:gd name="connsiteY5" fmla="*/ 891998 h 1132572"/>
              <a:gd name="connsiteX6" fmla="*/ 273652 w 1874585"/>
              <a:gd name="connsiteY6" fmla="*/ 841393 h 1132572"/>
              <a:gd name="connsiteX7" fmla="*/ 0 w 1874585"/>
              <a:gd name="connsiteY7" fmla="*/ 325792 h 1132572"/>
              <a:gd name="connsiteX0" fmla="*/ 0 w 1867510"/>
              <a:gd name="connsiteY0" fmla="*/ 325792 h 1132572"/>
              <a:gd name="connsiteX1" fmla="*/ 443950 w 1867510"/>
              <a:gd name="connsiteY1" fmla="*/ 367246 h 1132572"/>
              <a:gd name="connsiteX2" fmla="*/ 265513 w 1867510"/>
              <a:gd name="connsiteY2" fmla="*/ 0 h 1132572"/>
              <a:gd name="connsiteX3" fmla="*/ 1867510 w 1867510"/>
              <a:gd name="connsiteY3" fmla="*/ 826319 h 1132572"/>
              <a:gd name="connsiteX4" fmla="*/ 786514 w 1867510"/>
              <a:gd name="connsiteY4" fmla="*/ 1132572 h 1132572"/>
              <a:gd name="connsiteX5" fmla="*/ 654764 w 1867510"/>
              <a:gd name="connsiteY5" fmla="*/ 891998 h 1132572"/>
              <a:gd name="connsiteX6" fmla="*/ 273652 w 1867510"/>
              <a:gd name="connsiteY6" fmla="*/ 841393 h 1132572"/>
              <a:gd name="connsiteX7" fmla="*/ 0 w 1867510"/>
              <a:gd name="connsiteY7" fmla="*/ 325792 h 1132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67510" h="1132572">
                <a:moveTo>
                  <a:pt x="0" y="325792"/>
                </a:moveTo>
                <a:lnTo>
                  <a:pt x="443950" y="367246"/>
                </a:lnTo>
                <a:lnTo>
                  <a:pt x="265513" y="0"/>
                </a:lnTo>
                <a:lnTo>
                  <a:pt x="1867510" y="826319"/>
                </a:lnTo>
                <a:lnTo>
                  <a:pt x="786514" y="1132572"/>
                </a:lnTo>
                <a:lnTo>
                  <a:pt x="654764" y="891998"/>
                </a:lnTo>
                <a:lnTo>
                  <a:pt x="273652" y="841393"/>
                </a:lnTo>
                <a:lnTo>
                  <a:pt x="0" y="325792"/>
                </a:lnTo>
                <a:close/>
              </a:path>
            </a:pathLst>
          </a:custGeom>
          <a:gradFill rotWithShape="1">
            <a:gsLst>
              <a:gs pos="0">
                <a:sysClr val="window" lastClr="FFFFFF">
                  <a:lumMod val="95000"/>
                </a:sysClr>
              </a:gs>
              <a:gs pos="100000">
                <a:sysClr val="window" lastClr="FFFFFF">
                  <a:lumMod val="65000"/>
                </a:sysClr>
              </a:gs>
            </a:gsLst>
            <a:lin ang="2700000" scaled="1"/>
          </a:gradFill>
          <a:ln w="9525">
            <a:noFill/>
            <a:round/>
            <a:headEnd/>
            <a:tailEnd/>
          </a:ln>
          <a:scene3d>
            <a:camera prst="legacyObliqueBottom"/>
            <a:lightRig rig="legacyFlat3" dir="b"/>
          </a:scene3d>
          <a:sp3d extrusionH="227000" prstMaterial="legacyMatte">
            <a:bevelT w="13500" h="13970" prst="angle"/>
            <a:bevelB w="13500" h="13500" prst="angle"/>
            <a:extrusionClr>
              <a:srgbClr val="DDDDDD"/>
            </a:extrusionClr>
          </a:sp3d>
        </p:spPr>
        <p:txBody>
          <a:bodyPr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右箭头 6"/>
          <p:cNvSpPr/>
          <p:nvPr/>
        </p:nvSpPr>
        <p:spPr bwMode="auto">
          <a:xfrm rot="1714948" flipH="1">
            <a:off x="5207950" y="3490212"/>
            <a:ext cx="1867538" cy="1132588"/>
          </a:xfrm>
          <a:custGeom>
            <a:avLst/>
            <a:gdLst>
              <a:gd name="connsiteX0" fmla="*/ 0 w 648072"/>
              <a:gd name="connsiteY0" fmla="*/ 270030 h 1080120"/>
              <a:gd name="connsiteX1" fmla="*/ 235133 w 648072"/>
              <a:gd name="connsiteY1" fmla="*/ 270030 h 1080120"/>
              <a:gd name="connsiteX2" fmla="*/ 235133 w 648072"/>
              <a:gd name="connsiteY2" fmla="*/ 0 h 1080120"/>
              <a:gd name="connsiteX3" fmla="*/ 648072 w 648072"/>
              <a:gd name="connsiteY3" fmla="*/ 540060 h 1080120"/>
              <a:gd name="connsiteX4" fmla="*/ 235133 w 648072"/>
              <a:gd name="connsiteY4" fmla="*/ 1080120 h 1080120"/>
              <a:gd name="connsiteX5" fmla="*/ 235133 w 648072"/>
              <a:gd name="connsiteY5" fmla="*/ 810090 h 1080120"/>
              <a:gd name="connsiteX6" fmla="*/ 0 w 648072"/>
              <a:gd name="connsiteY6" fmla="*/ 810090 h 1080120"/>
              <a:gd name="connsiteX7" fmla="*/ 0 w 648072"/>
              <a:gd name="connsiteY7" fmla="*/ 270030 h 1080120"/>
              <a:gd name="connsiteX0" fmla="*/ 0 w 1638388"/>
              <a:gd name="connsiteY0" fmla="*/ 270030 h 1080120"/>
              <a:gd name="connsiteX1" fmla="*/ 235133 w 1638388"/>
              <a:gd name="connsiteY1" fmla="*/ 270030 h 1080120"/>
              <a:gd name="connsiteX2" fmla="*/ 235133 w 1638388"/>
              <a:gd name="connsiteY2" fmla="*/ 0 h 1080120"/>
              <a:gd name="connsiteX3" fmla="*/ 1638388 w 1638388"/>
              <a:gd name="connsiteY3" fmla="*/ 660191 h 1080120"/>
              <a:gd name="connsiteX4" fmla="*/ 235133 w 1638388"/>
              <a:gd name="connsiteY4" fmla="*/ 1080120 h 1080120"/>
              <a:gd name="connsiteX5" fmla="*/ 235133 w 1638388"/>
              <a:gd name="connsiteY5" fmla="*/ 810090 h 1080120"/>
              <a:gd name="connsiteX6" fmla="*/ 0 w 1638388"/>
              <a:gd name="connsiteY6" fmla="*/ 810090 h 1080120"/>
              <a:gd name="connsiteX7" fmla="*/ 0 w 1638388"/>
              <a:gd name="connsiteY7" fmla="*/ 270030 h 1080120"/>
              <a:gd name="connsiteX0" fmla="*/ 0 w 1638388"/>
              <a:gd name="connsiteY0" fmla="*/ 270030 h 1019127"/>
              <a:gd name="connsiteX1" fmla="*/ 235133 w 1638388"/>
              <a:gd name="connsiteY1" fmla="*/ 270030 h 1019127"/>
              <a:gd name="connsiteX2" fmla="*/ 235133 w 1638388"/>
              <a:gd name="connsiteY2" fmla="*/ 0 h 1019127"/>
              <a:gd name="connsiteX3" fmla="*/ 1638388 w 1638388"/>
              <a:gd name="connsiteY3" fmla="*/ 660191 h 1019127"/>
              <a:gd name="connsiteX4" fmla="*/ 601002 w 1638388"/>
              <a:gd name="connsiteY4" fmla="*/ 1019127 h 1019127"/>
              <a:gd name="connsiteX5" fmla="*/ 235133 w 1638388"/>
              <a:gd name="connsiteY5" fmla="*/ 810090 h 1019127"/>
              <a:gd name="connsiteX6" fmla="*/ 0 w 1638388"/>
              <a:gd name="connsiteY6" fmla="*/ 810090 h 1019127"/>
              <a:gd name="connsiteX7" fmla="*/ 0 w 1638388"/>
              <a:gd name="connsiteY7" fmla="*/ 270030 h 1019127"/>
              <a:gd name="connsiteX0" fmla="*/ 0 w 1638388"/>
              <a:gd name="connsiteY0" fmla="*/ 505071 h 1254168"/>
              <a:gd name="connsiteX1" fmla="*/ 235133 w 1638388"/>
              <a:gd name="connsiteY1" fmla="*/ 505071 h 1254168"/>
              <a:gd name="connsiteX2" fmla="*/ 16087 w 1638388"/>
              <a:gd name="connsiteY2" fmla="*/ 0 h 1254168"/>
              <a:gd name="connsiteX3" fmla="*/ 1638388 w 1638388"/>
              <a:gd name="connsiteY3" fmla="*/ 895232 h 1254168"/>
              <a:gd name="connsiteX4" fmla="*/ 601002 w 1638388"/>
              <a:gd name="connsiteY4" fmla="*/ 1254168 h 1254168"/>
              <a:gd name="connsiteX5" fmla="*/ 235133 w 1638388"/>
              <a:gd name="connsiteY5" fmla="*/ 1045131 h 1254168"/>
              <a:gd name="connsiteX6" fmla="*/ 0 w 1638388"/>
              <a:gd name="connsiteY6" fmla="*/ 1045131 h 1254168"/>
              <a:gd name="connsiteX7" fmla="*/ 0 w 1638388"/>
              <a:gd name="connsiteY7" fmla="*/ 505071 h 1254168"/>
              <a:gd name="connsiteX0" fmla="*/ 0 w 1638388"/>
              <a:gd name="connsiteY0" fmla="*/ 396626 h 1145723"/>
              <a:gd name="connsiteX1" fmla="*/ 235133 w 1638388"/>
              <a:gd name="connsiteY1" fmla="*/ 396626 h 1145723"/>
              <a:gd name="connsiteX2" fmla="*/ 29316 w 1638388"/>
              <a:gd name="connsiteY2" fmla="*/ 0 h 1145723"/>
              <a:gd name="connsiteX3" fmla="*/ 1638388 w 1638388"/>
              <a:gd name="connsiteY3" fmla="*/ 786787 h 1145723"/>
              <a:gd name="connsiteX4" fmla="*/ 601002 w 1638388"/>
              <a:gd name="connsiteY4" fmla="*/ 1145723 h 1145723"/>
              <a:gd name="connsiteX5" fmla="*/ 235133 w 1638388"/>
              <a:gd name="connsiteY5" fmla="*/ 936686 h 1145723"/>
              <a:gd name="connsiteX6" fmla="*/ 0 w 1638388"/>
              <a:gd name="connsiteY6" fmla="*/ 936686 h 1145723"/>
              <a:gd name="connsiteX7" fmla="*/ 0 w 1638388"/>
              <a:gd name="connsiteY7" fmla="*/ 396626 h 1145723"/>
              <a:gd name="connsiteX0" fmla="*/ 0 w 1830975"/>
              <a:gd name="connsiteY0" fmla="*/ 378476 h 1145723"/>
              <a:gd name="connsiteX1" fmla="*/ 427720 w 1830975"/>
              <a:gd name="connsiteY1" fmla="*/ 396626 h 1145723"/>
              <a:gd name="connsiteX2" fmla="*/ 221903 w 1830975"/>
              <a:gd name="connsiteY2" fmla="*/ 0 h 1145723"/>
              <a:gd name="connsiteX3" fmla="*/ 1830975 w 1830975"/>
              <a:gd name="connsiteY3" fmla="*/ 786787 h 1145723"/>
              <a:gd name="connsiteX4" fmla="*/ 793589 w 1830975"/>
              <a:gd name="connsiteY4" fmla="*/ 1145723 h 1145723"/>
              <a:gd name="connsiteX5" fmla="*/ 427720 w 1830975"/>
              <a:gd name="connsiteY5" fmla="*/ 936686 h 1145723"/>
              <a:gd name="connsiteX6" fmla="*/ 192587 w 1830975"/>
              <a:gd name="connsiteY6" fmla="*/ 936686 h 1145723"/>
              <a:gd name="connsiteX7" fmla="*/ 0 w 1830975"/>
              <a:gd name="connsiteY7" fmla="*/ 378476 h 1145723"/>
              <a:gd name="connsiteX0" fmla="*/ 0 w 1830975"/>
              <a:gd name="connsiteY0" fmla="*/ 378476 h 1145723"/>
              <a:gd name="connsiteX1" fmla="*/ 427720 w 1830975"/>
              <a:gd name="connsiteY1" fmla="*/ 396626 h 1145723"/>
              <a:gd name="connsiteX2" fmla="*/ 221903 w 1830975"/>
              <a:gd name="connsiteY2" fmla="*/ 0 h 1145723"/>
              <a:gd name="connsiteX3" fmla="*/ 1830975 w 1830975"/>
              <a:gd name="connsiteY3" fmla="*/ 786787 h 1145723"/>
              <a:gd name="connsiteX4" fmla="*/ 793589 w 1830975"/>
              <a:gd name="connsiteY4" fmla="*/ 1145723 h 1145723"/>
              <a:gd name="connsiteX5" fmla="*/ 427720 w 1830975"/>
              <a:gd name="connsiteY5" fmla="*/ 936686 h 1145723"/>
              <a:gd name="connsiteX6" fmla="*/ 321260 w 1830975"/>
              <a:gd name="connsiteY6" fmla="*/ 833239 h 1145723"/>
              <a:gd name="connsiteX7" fmla="*/ 0 w 1830975"/>
              <a:gd name="connsiteY7" fmla="*/ 378476 h 1145723"/>
              <a:gd name="connsiteX0" fmla="*/ 0 w 1830975"/>
              <a:gd name="connsiteY0" fmla="*/ 378476 h 1145723"/>
              <a:gd name="connsiteX1" fmla="*/ 427720 w 1830975"/>
              <a:gd name="connsiteY1" fmla="*/ 396626 h 1145723"/>
              <a:gd name="connsiteX2" fmla="*/ 221903 w 1830975"/>
              <a:gd name="connsiteY2" fmla="*/ 0 h 1145723"/>
              <a:gd name="connsiteX3" fmla="*/ 1830975 w 1830975"/>
              <a:gd name="connsiteY3" fmla="*/ 786787 h 1145723"/>
              <a:gd name="connsiteX4" fmla="*/ 793589 w 1830975"/>
              <a:gd name="connsiteY4" fmla="*/ 1145723 h 1145723"/>
              <a:gd name="connsiteX5" fmla="*/ 555394 w 1830975"/>
              <a:gd name="connsiteY5" fmla="*/ 861619 h 1145723"/>
              <a:gd name="connsiteX6" fmla="*/ 321260 w 1830975"/>
              <a:gd name="connsiteY6" fmla="*/ 833239 h 1145723"/>
              <a:gd name="connsiteX7" fmla="*/ 0 w 1830975"/>
              <a:gd name="connsiteY7" fmla="*/ 378476 h 1145723"/>
              <a:gd name="connsiteX0" fmla="*/ 0 w 1830975"/>
              <a:gd name="connsiteY0" fmla="*/ 378476 h 1145723"/>
              <a:gd name="connsiteX1" fmla="*/ 427720 w 1830975"/>
              <a:gd name="connsiteY1" fmla="*/ 396626 h 1145723"/>
              <a:gd name="connsiteX2" fmla="*/ 221903 w 1830975"/>
              <a:gd name="connsiteY2" fmla="*/ 0 h 1145723"/>
              <a:gd name="connsiteX3" fmla="*/ 1830975 w 1830975"/>
              <a:gd name="connsiteY3" fmla="*/ 786787 h 1145723"/>
              <a:gd name="connsiteX4" fmla="*/ 793589 w 1830975"/>
              <a:gd name="connsiteY4" fmla="*/ 1145723 h 1145723"/>
              <a:gd name="connsiteX5" fmla="*/ 621230 w 1830975"/>
              <a:gd name="connsiteY5" fmla="*/ 767325 h 1145723"/>
              <a:gd name="connsiteX6" fmla="*/ 321260 w 1830975"/>
              <a:gd name="connsiteY6" fmla="*/ 833239 h 1145723"/>
              <a:gd name="connsiteX7" fmla="*/ 0 w 1830975"/>
              <a:gd name="connsiteY7" fmla="*/ 378476 h 1145723"/>
              <a:gd name="connsiteX0" fmla="*/ 0 w 1830975"/>
              <a:gd name="connsiteY0" fmla="*/ 378476 h 1145723"/>
              <a:gd name="connsiteX1" fmla="*/ 427720 w 1830975"/>
              <a:gd name="connsiteY1" fmla="*/ 396626 h 1145723"/>
              <a:gd name="connsiteX2" fmla="*/ 221903 w 1830975"/>
              <a:gd name="connsiteY2" fmla="*/ 0 h 1145723"/>
              <a:gd name="connsiteX3" fmla="*/ 1830975 w 1830975"/>
              <a:gd name="connsiteY3" fmla="*/ 786787 h 1145723"/>
              <a:gd name="connsiteX4" fmla="*/ 793589 w 1830975"/>
              <a:gd name="connsiteY4" fmla="*/ 1145723 h 1145723"/>
              <a:gd name="connsiteX5" fmla="*/ 628384 w 1830975"/>
              <a:gd name="connsiteY5" fmla="*/ 886922 h 1145723"/>
              <a:gd name="connsiteX6" fmla="*/ 321260 w 1830975"/>
              <a:gd name="connsiteY6" fmla="*/ 833239 h 1145723"/>
              <a:gd name="connsiteX7" fmla="*/ 0 w 1830975"/>
              <a:gd name="connsiteY7" fmla="*/ 378476 h 1145723"/>
              <a:gd name="connsiteX0" fmla="*/ 0 w 1830975"/>
              <a:gd name="connsiteY0" fmla="*/ 378476 h 1145723"/>
              <a:gd name="connsiteX1" fmla="*/ 427720 w 1830975"/>
              <a:gd name="connsiteY1" fmla="*/ 396626 h 1145723"/>
              <a:gd name="connsiteX2" fmla="*/ 221903 w 1830975"/>
              <a:gd name="connsiteY2" fmla="*/ 0 h 1145723"/>
              <a:gd name="connsiteX3" fmla="*/ 1830975 w 1830975"/>
              <a:gd name="connsiteY3" fmla="*/ 786787 h 1145723"/>
              <a:gd name="connsiteX4" fmla="*/ 793589 w 1830975"/>
              <a:gd name="connsiteY4" fmla="*/ 1145723 h 1145723"/>
              <a:gd name="connsiteX5" fmla="*/ 628384 w 1830975"/>
              <a:gd name="connsiteY5" fmla="*/ 886922 h 1145723"/>
              <a:gd name="connsiteX6" fmla="*/ 230042 w 1830975"/>
              <a:gd name="connsiteY6" fmla="*/ 841393 h 1145723"/>
              <a:gd name="connsiteX7" fmla="*/ 0 w 1830975"/>
              <a:gd name="connsiteY7" fmla="*/ 378476 h 1145723"/>
              <a:gd name="connsiteX0" fmla="*/ 0 w 1830975"/>
              <a:gd name="connsiteY0" fmla="*/ 378476 h 1132572"/>
              <a:gd name="connsiteX1" fmla="*/ 427720 w 1830975"/>
              <a:gd name="connsiteY1" fmla="*/ 396626 h 1132572"/>
              <a:gd name="connsiteX2" fmla="*/ 221903 w 1830975"/>
              <a:gd name="connsiteY2" fmla="*/ 0 h 1132572"/>
              <a:gd name="connsiteX3" fmla="*/ 1830975 w 1830975"/>
              <a:gd name="connsiteY3" fmla="*/ 786787 h 1132572"/>
              <a:gd name="connsiteX4" fmla="*/ 742904 w 1830975"/>
              <a:gd name="connsiteY4" fmla="*/ 1132572 h 1132572"/>
              <a:gd name="connsiteX5" fmla="*/ 628384 w 1830975"/>
              <a:gd name="connsiteY5" fmla="*/ 886922 h 1132572"/>
              <a:gd name="connsiteX6" fmla="*/ 230042 w 1830975"/>
              <a:gd name="connsiteY6" fmla="*/ 841393 h 1132572"/>
              <a:gd name="connsiteX7" fmla="*/ 0 w 1830975"/>
              <a:gd name="connsiteY7" fmla="*/ 378476 h 1132572"/>
              <a:gd name="connsiteX0" fmla="*/ 0 w 1830975"/>
              <a:gd name="connsiteY0" fmla="*/ 378476 h 1132572"/>
              <a:gd name="connsiteX1" fmla="*/ 401340 w 1830975"/>
              <a:gd name="connsiteY1" fmla="*/ 338866 h 1132572"/>
              <a:gd name="connsiteX2" fmla="*/ 221903 w 1830975"/>
              <a:gd name="connsiteY2" fmla="*/ 0 h 1132572"/>
              <a:gd name="connsiteX3" fmla="*/ 1830975 w 1830975"/>
              <a:gd name="connsiteY3" fmla="*/ 786787 h 1132572"/>
              <a:gd name="connsiteX4" fmla="*/ 742904 w 1830975"/>
              <a:gd name="connsiteY4" fmla="*/ 1132572 h 1132572"/>
              <a:gd name="connsiteX5" fmla="*/ 628384 w 1830975"/>
              <a:gd name="connsiteY5" fmla="*/ 886922 h 1132572"/>
              <a:gd name="connsiteX6" fmla="*/ 230042 w 1830975"/>
              <a:gd name="connsiteY6" fmla="*/ 841393 h 1132572"/>
              <a:gd name="connsiteX7" fmla="*/ 0 w 1830975"/>
              <a:gd name="connsiteY7" fmla="*/ 378476 h 1132572"/>
              <a:gd name="connsiteX0" fmla="*/ 0 w 1893812"/>
              <a:gd name="connsiteY0" fmla="*/ 387629 h 1132572"/>
              <a:gd name="connsiteX1" fmla="*/ 464177 w 1893812"/>
              <a:gd name="connsiteY1" fmla="*/ 338866 h 1132572"/>
              <a:gd name="connsiteX2" fmla="*/ 284740 w 1893812"/>
              <a:gd name="connsiteY2" fmla="*/ 0 h 1132572"/>
              <a:gd name="connsiteX3" fmla="*/ 1893812 w 1893812"/>
              <a:gd name="connsiteY3" fmla="*/ 786787 h 1132572"/>
              <a:gd name="connsiteX4" fmla="*/ 805741 w 1893812"/>
              <a:gd name="connsiteY4" fmla="*/ 1132572 h 1132572"/>
              <a:gd name="connsiteX5" fmla="*/ 691221 w 1893812"/>
              <a:gd name="connsiteY5" fmla="*/ 886922 h 1132572"/>
              <a:gd name="connsiteX6" fmla="*/ 292879 w 1893812"/>
              <a:gd name="connsiteY6" fmla="*/ 841393 h 1132572"/>
              <a:gd name="connsiteX7" fmla="*/ 0 w 1893812"/>
              <a:gd name="connsiteY7" fmla="*/ 387629 h 1132572"/>
              <a:gd name="connsiteX0" fmla="*/ 0 w 1893812"/>
              <a:gd name="connsiteY0" fmla="*/ 387629 h 1132572"/>
              <a:gd name="connsiteX1" fmla="*/ 463177 w 1893812"/>
              <a:gd name="connsiteY1" fmla="*/ 367246 h 1132572"/>
              <a:gd name="connsiteX2" fmla="*/ 284740 w 1893812"/>
              <a:gd name="connsiteY2" fmla="*/ 0 h 1132572"/>
              <a:gd name="connsiteX3" fmla="*/ 1893812 w 1893812"/>
              <a:gd name="connsiteY3" fmla="*/ 786787 h 1132572"/>
              <a:gd name="connsiteX4" fmla="*/ 805741 w 1893812"/>
              <a:gd name="connsiteY4" fmla="*/ 1132572 h 1132572"/>
              <a:gd name="connsiteX5" fmla="*/ 691221 w 1893812"/>
              <a:gd name="connsiteY5" fmla="*/ 886922 h 1132572"/>
              <a:gd name="connsiteX6" fmla="*/ 292879 w 1893812"/>
              <a:gd name="connsiteY6" fmla="*/ 841393 h 1132572"/>
              <a:gd name="connsiteX7" fmla="*/ 0 w 1893812"/>
              <a:gd name="connsiteY7" fmla="*/ 387629 h 1132572"/>
              <a:gd name="connsiteX0" fmla="*/ 0 w 1893812"/>
              <a:gd name="connsiteY0" fmla="*/ 387629 h 1132572"/>
              <a:gd name="connsiteX1" fmla="*/ 463177 w 1893812"/>
              <a:gd name="connsiteY1" fmla="*/ 367246 h 1132572"/>
              <a:gd name="connsiteX2" fmla="*/ 284740 w 1893812"/>
              <a:gd name="connsiteY2" fmla="*/ 0 h 1132572"/>
              <a:gd name="connsiteX3" fmla="*/ 1893812 w 1893812"/>
              <a:gd name="connsiteY3" fmla="*/ 786787 h 1132572"/>
              <a:gd name="connsiteX4" fmla="*/ 805741 w 1893812"/>
              <a:gd name="connsiteY4" fmla="*/ 1132572 h 1132572"/>
              <a:gd name="connsiteX5" fmla="*/ 705372 w 1893812"/>
              <a:gd name="connsiteY5" fmla="*/ 807856 h 1132572"/>
              <a:gd name="connsiteX6" fmla="*/ 292879 w 1893812"/>
              <a:gd name="connsiteY6" fmla="*/ 841393 h 1132572"/>
              <a:gd name="connsiteX7" fmla="*/ 0 w 1893812"/>
              <a:gd name="connsiteY7" fmla="*/ 387629 h 1132572"/>
              <a:gd name="connsiteX0" fmla="*/ 0 w 1893812"/>
              <a:gd name="connsiteY0" fmla="*/ 387629 h 1132572"/>
              <a:gd name="connsiteX1" fmla="*/ 463177 w 1893812"/>
              <a:gd name="connsiteY1" fmla="*/ 367246 h 1132572"/>
              <a:gd name="connsiteX2" fmla="*/ 284740 w 1893812"/>
              <a:gd name="connsiteY2" fmla="*/ 0 h 1132572"/>
              <a:gd name="connsiteX3" fmla="*/ 1893812 w 1893812"/>
              <a:gd name="connsiteY3" fmla="*/ 786787 h 1132572"/>
              <a:gd name="connsiteX4" fmla="*/ 805741 w 1893812"/>
              <a:gd name="connsiteY4" fmla="*/ 1132572 h 1132572"/>
              <a:gd name="connsiteX5" fmla="*/ 720600 w 1893812"/>
              <a:gd name="connsiteY5" fmla="*/ 859541 h 1132572"/>
              <a:gd name="connsiteX6" fmla="*/ 292879 w 1893812"/>
              <a:gd name="connsiteY6" fmla="*/ 841393 h 1132572"/>
              <a:gd name="connsiteX7" fmla="*/ 0 w 1893812"/>
              <a:gd name="connsiteY7" fmla="*/ 387629 h 1132572"/>
              <a:gd name="connsiteX0" fmla="*/ 0 w 1893812"/>
              <a:gd name="connsiteY0" fmla="*/ 387629 h 1132572"/>
              <a:gd name="connsiteX1" fmla="*/ 463177 w 1893812"/>
              <a:gd name="connsiteY1" fmla="*/ 367246 h 1132572"/>
              <a:gd name="connsiteX2" fmla="*/ 284740 w 1893812"/>
              <a:gd name="connsiteY2" fmla="*/ 0 h 1132572"/>
              <a:gd name="connsiteX3" fmla="*/ 1893812 w 1893812"/>
              <a:gd name="connsiteY3" fmla="*/ 786787 h 1132572"/>
              <a:gd name="connsiteX4" fmla="*/ 805741 w 1893812"/>
              <a:gd name="connsiteY4" fmla="*/ 1132572 h 1132572"/>
              <a:gd name="connsiteX5" fmla="*/ 698295 w 1893812"/>
              <a:gd name="connsiteY5" fmla="*/ 847389 h 1132572"/>
              <a:gd name="connsiteX6" fmla="*/ 292879 w 1893812"/>
              <a:gd name="connsiteY6" fmla="*/ 841393 h 1132572"/>
              <a:gd name="connsiteX7" fmla="*/ 0 w 1893812"/>
              <a:gd name="connsiteY7" fmla="*/ 387629 h 1132572"/>
              <a:gd name="connsiteX0" fmla="*/ 0 w 1874585"/>
              <a:gd name="connsiteY0" fmla="*/ 325792 h 1132572"/>
              <a:gd name="connsiteX1" fmla="*/ 443950 w 1874585"/>
              <a:gd name="connsiteY1" fmla="*/ 367246 h 1132572"/>
              <a:gd name="connsiteX2" fmla="*/ 265513 w 1874585"/>
              <a:gd name="connsiteY2" fmla="*/ 0 h 1132572"/>
              <a:gd name="connsiteX3" fmla="*/ 1874585 w 1874585"/>
              <a:gd name="connsiteY3" fmla="*/ 786787 h 1132572"/>
              <a:gd name="connsiteX4" fmla="*/ 786514 w 1874585"/>
              <a:gd name="connsiteY4" fmla="*/ 1132572 h 1132572"/>
              <a:gd name="connsiteX5" fmla="*/ 679068 w 1874585"/>
              <a:gd name="connsiteY5" fmla="*/ 847389 h 1132572"/>
              <a:gd name="connsiteX6" fmla="*/ 273652 w 1874585"/>
              <a:gd name="connsiteY6" fmla="*/ 841393 h 1132572"/>
              <a:gd name="connsiteX7" fmla="*/ 0 w 1874585"/>
              <a:gd name="connsiteY7" fmla="*/ 325792 h 1132572"/>
              <a:gd name="connsiteX0" fmla="*/ 0 w 1874585"/>
              <a:gd name="connsiteY0" fmla="*/ 325792 h 1132572"/>
              <a:gd name="connsiteX1" fmla="*/ 443950 w 1874585"/>
              <a:gd name="connsiteY1" fmla="*/ 367246 h 1132572"/>
              <a:gd name="connsiteX2" fmla="*/ 265513 w 1874585"/>
              <a:gd name="connsiteY2" fmla="*/ 0 h 1132572"/>
              <a:gd name="connsiteX3" fmla="*/ 1874585 w 1874585"/>
              <a:gd name="connsiteY3" fmla="*/ 786787 h 1132572"/>
              <a:gd name="connsiteX4" fmla="*/ 786514 w 1874585"/>
              <a:gd name="connsiteY4" fmla="*/ 1132572 h 1132572"/>
              <a:gd name="connsiteX5" fmla="*/ 654764 w 1874585"/>
              <a:gd name="connsiteY5" fmla="*/ 891998 h 1132572"/>
              <a:gd name="connsiteX6" fmla="*/ 273652 w 1874585"/>
              <a:gd name="connsiteY6" fmla="*/ 841393 h 1132572"/>
              <a:gd name="connsiteX7" fmla="*/ 0 w 1874585"/>
              <a:gd name="connsiteY7" fmla="*/ 325792 h 1132572"/>
              <a:gd name="connsiteX0" fmla="*/ 0 w 1867510"/>
              <a:gd name="connsiteY0" fmla="*/ 325792 h 1132572"/>
              <a:gd name="connsiteX1" fmla="*/ 443950 w 1867510"/>
              <a:gd name="connsiteY1" fmla="*/ 367246 h 1132572"/>
              <a:gd name="connsiteX2" fmla="*/ 265513 w 1867510"/>
              <a:gd name="connsiteY2" fmla="*/ 0 h 1132572"/>
              <a:gd name="connsiteX3" fmla="*/ 1867510 w 1867510"/>
              <a:gd name="connsiteY3" fmla="*/ 826319 h 1132572"/>
              <a:gd name="connsiteX4" fmla="*/ 786514 w 1867510"/>
              <a:gd name="connsiteY4" fmla="*/ 1132572 h 1132572"/>
              <a:gd name="connsiteX5" fmla="*/ 654764 w 1867510"/>
              <a:gd name="connsiteY5" fmla="*/ 891998 h 1132572"/>
              <a:gd name="connsiteX6" fmla="*/ 273652 w 1867510"/>
              <a:gd name="connsiteY6" fmla="*/ 841393 h 1132572"/>
              <a:gd name="connsiteX7" fmla="*/ 0 w 1867510"/>
              <a:gd name="connsiteY7" fmla="*/ 325792 h 1132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67510" h="1132572">
                <a:moveTo>
                  <a:pt x="0" y="325792"/>
                </a:moveTo>
                <a:lnTo>
                  <a:pt x="443950" y="367246"/>
                </a:lnTo>
                <a:lnTo>
                  <a:pt x="265513" y="0"/>
                </a:lnTo>
                <a:lnTo>
                  <a:pt x="1867510" y="826319"/>
                </a:lnTo>
                <a:lnTo>
                  <a:pt x="786514" y="1132572"/>
                </a:lnTo>
                <a:lnTo>
                  <a:pt x="654764" y="891998"/>
                </a:lnTo>
                <a:lnTo>
                  <a:pt x="273652" y="841393"/>
                </a:lnTo>
                <a:lnTo>
                  <a:pt x="0" y="325792"/>
                </a:lnTo>
                <a:close/>
              </a:path>
            </a:pathLst>
          </a:custGeom>
          <a:gradFill rotWithShape="1">
            <a:gsLst>
              <a:gs pos="0">
                <a:sysClr val="window" lastClr="FFFFFF">
                  <a:lumMod val="95000"/>
                </a:sysClr>
              </a:gs>
              <a:gs pos="100000">
                <a:sysClr val="window" lastClr="FFFFFF">
                  <a:lumMod val="65000"/>
                </a:sysClr>
              </a:gs>
            </a:gsLst>
            <a:lin ang="2700000" scaled="1"/>
          </a:gradFill>
          <a:ln w="9525">
            <a:noFill/>
            <a:round/>
            <a:headEnd/>
            <a:tailEnd/>
          </a:ln>
          <a:scene3d>
            <a:camera prst="legacyObliqueBottom"/>
            <a:lightRig rig="legacyFlat3" dir="b"/>
          </a:scene3d>
          <a:sp3d extrusionH="227000" prstMaterial="legacyMatte">
            <a:bevelT w="13500" h="13970" prst="angle"/>
            <a:bevelB w="13500" h="13500" prst="angle"/>
            <a:extrusionClr>
              <a:srgbClr val="DDDDDD"/>
            </a:extrusionClr>
          </a:sp3d>
        </p:spPr>
        <p:txBody>
          <a:bodyPr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右箭头 6"/>
          <p:cNvSpPr/>
          <p:nvPr/>
        </p:nvSpPr>
        <p:spPr bwMode="auto">
          <a:xfrm rot="1714948" flipV="1">
            <a:off x="2565400" y="2285725"/>
            <a:ext cx="1867538" cy="1132588"/>
          </a:xfrm>
          <a:custGeom>
            <a:avLst/>
            <a:gdLst>
              <a:gd name="connsiteX0" fmla="*/ 0 w 648072"/>
              <a:gd name="connsiteY0" fmla="*/ 270030 h 1080120"/>
              <a:gd name="connsiteX1" fmla="*/ 235133 w 648072"/>
              <a:gd name="connsiteY1" fmla="*/ 270030 h 1080120"/>
              <a:gd name="connsiteX2" fmla="*/ 235133 w 648072"/>
              <a:gd name="connsiteY2" fmla="*/ 0 h 1080120"/>
              <a:gd name="connsiteX3" fmla="*/ 648072 w 648072"/>
              <a:gd name="connsiteY3" fmla="*/ 540060 h 1080120"/>
              <a:gd name="connsiteX4" fmla="*/ 235133 w 648072"/>
              <a:gd name="connsiteY4" fmla="*/ 1080120 h 1080120"/>
              <a:gd name="connsiteX5" fmla="*/ 235133 w 648072"/>
              <a:gd name="connsiteY5" fmla="*/ 810090 h 1080120"/>
              <a:gd name="connsiteX6" fmla="*/ 0 w 648072"/>
              <a:gd name="connsiteY6" fmla="*/ 810090 h 1080120"/>
              <a:gd name="connsiteX7" fmla="*/ 0 w 648072"/>
              <a:gd name="connsiteY7" fmla="*/ 270030 h 1080120"/>
              <a:gd name="connsiteX0" fmla="*/ 0 w 1638388"/>
              <a:gd name="connsiteY0" fmla="*/ 270030 h 1080120"/>
              <a:gd name="connsiteX1" fmla="*/ 235133 w 1638388"/>
              <a:gd name="connsiteY1" fmla="*/ 270030 h 1080120"/>
              <a:gd name="connsiteX2" fmla="*/ 235133 w 1638388"/>
              <a:gd name="connsiteY2" fmla="*/ 0 h 1080120"/>
              <a:gd name="connsiteX3" fmla="*/ 1638388 w 1638388"/>
              <a:gd name="connsiteY3" fmla="*/ 660191 h 1080120"/>
              <a:gd name="connsiteX4" fmla="*/ 235133 w 1638388"/>
              <a:gd name="connsiteY4" fmla="*/ 1080120 h 1080120"/>
              <a:gd name="connsiteX5" fmla="*/ 235133 w 1638388"/>
              <a:gd name="connsiteY5" fmla="*/ 810090 h 1080120"/>
              <a:gd name="connsiteX6" fmla="*/ 0 w 1638388"/>
              <a:gd name="connsiteY6" fmla="*/ 810090 h 1080120"/>
              <a:gd name="connsiteX7" fmla="*/ 0 w 1638388"/>
              <a:gd name="connsiteY7" fmla="*/ 270030 h 1080120"/>
              <a:gd name="connsiteX0" fmla="*/ 0 w 1638388"/>
              <a:gd name="connsiteY0" fmla="*/ 270030 h 1019127"/>
              <a:gd name="connsiteX1" fmla="*/ 235133 w 1638388"/>
              <a:gd name="connsiteY1" fmla="*/ 270030 h 1019127"/>
              <a:gd name="connsiteX2" fmla="*/ 235133 w 1638388"/>
              <a:gd name="connsiteY2" fmla="*/ 0 h 1019127"/>
              <a:gd name="connsiteX3" fmla="*/ 1638388 w 1638388"/>
              <a:gd name="connsiteY3" fmla="*/ 660191 h 1019127"/>
              <a:gd name="connsiteX4" fmla="*/ 601002 w 1638388"/>
              <a:gd name="connsiteY4" fmla="*/ 1019127 h 1019127"/>
              <a:gd name="connsiteX5" fmla="*/ 235133 w 1638388"/>
              <a:gd name="connsiteY5" fmla="*/ 810090 h 1019127"/>
              <a:gd name="connsiteX6" fmla="*/ 0 w 1638388"/>
              <a:gd name="connsiteY6" fmla="*/ 810090 h 1019127"/>
              <a:gd name="connsiteX7" fmla="*/ 0 w 1638388"/>
              <a:gd name="connsiteY7" fmla="*/ 270030 h 1019127"/>
              <a:gd name="connsiteX0" fmla="*/ 0 w 1638388"/>
              <a:gd name="connsiteY0" fmla="*/ 505071 h 1254168"/>
              <a:gd name="connsiteX1" fmla="*/ 235133 w 1638388"/>
              <a:gd name="connsiteY1" fmla="*/ 505071 h 1254168"/>
              <a:gd name="connsiteX2" fmla="*/ 16087 w 1638388"/>
              <a:gd name="connsiteY2" fmla="*/ 0 h 1254168"/>
              <a:gd name="connsiteX3" fmla="*/ 1638388 w 1638388"/>
              <a:gd name="connsiteY3" fmla="*/ 895232 h 1254168"/>
              <a:gd name="connsiteX4" fmla="*/ 601002 w 1638388"/>
              <a:gd name="connsiteY4" fmla="*/ 1254168 h 1254168"/>
              <a:gd name="connsiteX5" fmla="*/ 235133 w 1638388"/>
              <a:gd name="connsiteY5" fmla="*/ 1045131 h 1254168"/>
              <a:gd name="connsiteX6" fmla="*/ 0 w 1638388"/>
              <a:gd name="connsiteY6" fmla="*/ 1045131 h 1254168"/>
              <a:gd name="connsiteX7" fmla="*/ 0 w 1638388"/>
              <a:gd name="connsiteY7" fmla="*/ 505071 h 1254168"/>
              <a:gd name="connsiteX0" fmla="*/ 0 w 1638388"/>
              <a:gd name="connsiteY0" fmla="*/ 396626 h 1145723"/>
              <a:gd name="connsiteX1" fmla="*/ 235133 w 1638388"/>
              <a:gd name="connsiteY1" fmla="*/ 396626 h 1145723"/>
              <a:gd name="connsiteX2" fmla="*/ 29316 w 1638388"/>
              <a:gd name="connsiteY2" fmla="*/ 0 h 1145723"/>
              <a:gd name="connsiteX3" fmla="*/ 1638388 w 1638388"/>
              <a:gd name="connsiteY3" fmla="*/ 786787 h 1145723"/>
              <a:gd name="connsiteX4" fmla="*/ 601002 w 1638388"/>
              <a:gd name="connsiteY4" fmla="*/ 1145723 h 1145723"/>
              <a:gd name="connsiteX5" fmla="*/ 235133 w 1638388"/>
              <a:gd name="connsiteY5" fmla="*/ 936686 h 1145723"/>
              <a:gd name="connsiteX6" fmla="*/ 0 w 1638388"/>
              <a:gd name="connsiteY6" fmla="*/ 936686 h 1145723"/>
              <a:gd name="connsiteX7" fmla="*/ 0 w 1638388"/>
              <a:gd name="connsiteY7" fmla="*/ 396626 h 1145723"/>
              <a:gd name="connsiteX0" fmla="*/ 0 w 1830975"/>
              <a:gd name="connsiteY0" fmla="*/ 378476 h 1145723"/>
              <a:gd name="connsiteX1" fmla="*/ 427720 w 1830975"/>
              <a:gd name="connsiteY1" fmla="*/ 396626 h 1145723"/>
              <a:gd name="connsiteX2" fmla="*/ 221903 w 1830975"/>
              <a:gd name="connsiteY2" fmla="*/ 0 h 1145723"/>
              <a:gd name="connsiteX3" fmla="*/ 1830975 w 1830975"/>
              <a:gd name="connsiteY3" fmla="*/ 786787 h 1145723"/>
              <a:gd name="connsiteX4" fmla="*/ 793589 w 1830975"/>
              <a:gd name="connsiteY4" fmla="*/ 1145723 h 1145723"/>
              <a:gd name="connsiteX5" fmla="*/ 427720 w 1830975"/>
              <a:gd name="connsiteY5" fmla="*/ 936686 h 1145723"/>
              <a:gd name="connsiteX6" fmla="*/ 192587 w 1830975"/>
              <a:gd name="connsiteY6" fmla="*/ 936686 h 1145723"/>
              <a:gd name="connsiteX7" fmla="*/ 0 w 1830975"/>
              <a:gd name="connsiteY7" fmla="*/ 378476 h 1145723"/>
              <a:gd name="connsiteX0" fmla="*/ 0 w 1830975"/>
              <a:gd name="connsiteY0" fmla="*/ 378476 h 1145723"/>
              <a:gd name="connsiteX1" fmla="*/ 427720 w 1830975"/>
              <a:gd name="connsiteY1" fmla="*/ 396626 h 1145723"/>
              <a:gd name="connsiteX2" fmla="*/ 221903 w 1830975"/>
              <a:gd name="connsiteY2" fmla="*/ 0 h 1145723"/>
              <a:gd name="connsiteX3" fmla="*/ 1830975 w 1830975"/>
              <a:gd name="connsiteY3" fmla="*/ 786787 h 1145723"/>
              <a:gd name="connsiteX4" fmla="*/ 793589 w 1830975"/>
              <a:gd name="connsiteY4" fmla="*/ 1145723 h 1145723"/>
              <a:gd name="connsiteX5" fmla="*/ 427720 w 1830975"/>
              <a:gd name="connsiteY5" fmla="*/ 936686 h 1145723"/>
              <a:gd name="connsiteX6" fmla="*/ 321260 w 1830975"/>
              <a:gd name="connsiteY6" fmla="*/ 833239 h 1145723"/>
              <a:gd name="connsiteX7" fmla="*/ 0 w 1830975"/>
              <a:gd name="connsiteY7" fmla="*/ 378476 h 1145723"/>
              <a:gd name="connsiteX0" fmla="*/ 0 w 1830975"/>
              <a:gd name="connsiteY0" fmla="*/ 378476 h 1145723"/>
              <a:gd name="connsiteX1" fmla="*/ 427720 w 1830975"/>
              <a:gd name="connsiteY1" fmla="*/ 396626 h 1145723"/>
              <a:gd name="connsiteX2" fmla="*/ 221903 w 1830975"/>
              <a:gd name="connsiteY2" fmla="*/ 0 h 1145723"/>
              <a:gd name="connsiteX3" fmla="*/ 1830975 w 1830975"/>
              <a:gd name="connsiteY3" fmla="*/ 786787 h 1145723"/>
              <a:gd name="connsiteX4" fmla="*/ 793589 w 1830975"/>
              <a:gd name="connsiteY4" fmla="*/ 1145723 h 1145723"/>
              <a:gd name="connsiteX5" fmla="*/ 555394 w 1830975"/>
              <a:gd name="connsiteY5" fmla="*/ 861619 h 1145723"/>
              <a:gd name="connsiteX6" fmla="*/ 321260 w 1830975"/>
              <a:gd name="connsiteY6" fmla="*/ 833239 h 1145723"/>
              <a:gd name="connsiteX7" fmla="*/ 0 w 1830975"/>
              <a:gd name="connsiteY7" fmla="*/ 378476 h 1145723"/>
              <a:gd name="connsiteX0" fmla="*/ 0 w 1830975"/>
              <a:gd name="connsiteY0" fmla="*/ 378476 h 1145723"/>
              <a:gd name="connsiteX1" fmla="*/ 427720 w 1830975"/>
              <a:gd name="connsiteY1" fmla="*/ 396626 h 1145723"/>
              <a:gd name="connsiteX2" fmla="*/ 221903 w 1830975"/>
              <a:gd name="connsiteY2" fmla="*/ 0 h 1145723"/>
              <a:gd name="connsiteX3" fmla="*/ 1830975 w 1830975"/>
              <a:gd name="connsiteY3" fmla="*/ 786787 h 1145723"/>
              <a:gd name="connsiteX4" fmla="*/ 793589 w 1830975"/>
              <a:gd name="connsiteY4" fmla="*/ 1145723 h 1145723"/>
              <a:gd name="connsiteX5" fmla="*/ 621230 w 1830975"/>
              <a:gd name="connsiteY5" fmla="*/ 767325 h 1145723"/>
              <a:gd name="connsiteX6" fmla="*/ 321260 w 1830975"/>
              <a:gd name="connsiteY6" fmla="*/ 833239 h 1145723"/>
              <a:gd name="connsiteX7" fmla="*/ 0 w 1830975"/>
              <a:gd name="connsiteY7" fmla="*/ 378476 h 1145723"/>
              <a:gd name="connsiteX0" fmla="*/ 0 w 1830975"/>
              <a:gd name="connsiteY0" fmla="*/ 378476 h 1145723"/>
              <a:gd name="connsiteX1" fmla="*/ 427720 w 1830975"/>
              <a:gd name="connsiteY1" fmla="*/ 396626 h 1145723"/>
              <a:gd name="connsiteX2" fmla="*/ 221903 w 1830975"/>
              <a:gd name="connsiteY2" fmla="*/ 0 h 1145723"/>
              <a:gd name="connsiteX3" fmla="*/ 1830975 w 1830975"/>
              <a:gd name="connsiteY3" fmla="*/ 786787 h 1145723"/>
              <a:gd name="connsiteX4" fmla="*/ 793589 w 1830975"/>
              <a:gd name="connsiteY4" fmla="*/ 1145723 h 1145723"/>
              <a:gd name="connsiteX5" fmla="*/ 628384 w 1830975"/>
              <a:gd name="connsiteY5" fmla="*/ 886922 h 1145723"/>
              <a:gd name="connsiteX6" fmla="*/ 321260 w 1830975"/>
              <a:gd name="connsiteY6" fmla="*/ 833239 h 1145723"/>
              <a:gd name="connsiteX7" fmla="*/ 0 w 1830975"/>
              <a:gd name="connsiteY7" fmla="*/ 378476 h 1145723"/>
              <a:gd name="connsiteX0" fmla="*/ 0 w 1830975"/>
              <a:gd name="connsiteY0" fmla="*/ 378476 h 1145723"/>
              <a:gd name="connsiteX1" fmla="*/ 427720 w 1830975"/>
              <a:gd name="connsiteY1" fmla="*/ 396626 h 1145723"/>
              <a:gd name="connsiteX2" fmla="*/ 221903 w 1830975"/>
              <a:gd name="connsiteY2" fmla="*/ 0 h 1145723"/>
              <a:gd name="connsiteX3" fmla="*/ 1830975 w 1830975"/>
              <a:gd name="connsiteY3" fmla="*/ 786787 h 1145723"/>
              <a:gd name="connsiteX4" fmla="*/ 793589 w 1830975"/>
              <a:gd name="connsiteY4" fmla="*/ 1145723 h 1145723"/>
              <a:gd name="connsiteX5" fmla="*/ 628384 w 1830975"/>
              <a:gd name="connsiteY5" fmla="*/ 886922 h 1145723"/>
              <a:gd name="connsiteX6" fmla="*/ 230042 w 1830975"/>
              <a:gd name="connsiteY6" fmla="*/ 841393 h 1145723"/>
              <a:gd name="connsiteX7" fmla="*/ 0 w 1830975"/>
              <a:gd name="connsiteY7" fmla="*/ 378476 h 1145723"/>
              <a:gd name="connsiteX0" fmla="*/ 0 w 1830975"/>
              <a:gd name="connsiteY0" fmla="*/ 378476 h 1132572"/>
              <a:gd name="connsiteX1" fmla="*/ 427720 w 1830975"/>
              <a:gd name="connsiteY1" fmla="*/ 396626 h 1132572"/>
              <a:gd name="connsiteX2" fmla="*/ 221903 w 1830975"/>
              <a:gd name="connsiteY2" fmla="*/ 0 h 1132572"/>
              <a:gd name="connsiteX3" fmla="*/ 1830975 w 1830975"/>
              <a:gd name="connsiteY3" fmla="*/ 786787 h 1132572"/>
              <a:gd name="connsiteX4" fmla="*/ 742904 w 1830975"/>
              <a:gd name="connsiteY4" fmla="*/ 1132572 h 1132572"/>
              <a:gd name="connsiteX5" fmla="*/ 628384 w 1830975"/>
              <a:gd name="connsiteY5" fmla="*/ 886922 h 1132572"/>
              <a:gd name="connsiteX6" fmla="*/ 230042 w 1830975"/>
              <a:gd name="connsiteY6" fmla="*/ 841393 h 1132572"/>
              <a:gd name="connsiteX7" fmla="*/ 0 w 1830975"/>
              <a:gd name="connsiteY7" fmla="*/ 378476 h 1132572"/>
              <a:gd name="connsiteX0" fmla="*/ 0 w 1830975"/>
              <a:gd name="connsiteY0" fmla="*/ 378476 h 1132572"/>
              <a:gd name="connsiteX1" fmla="*/ 401340 w 1830975"/>
              <a:gd name="connsiteY1" fmla="*/ 338866 h 1132572"/>
              <a:gd name="connsiteX2" fmla="*/ 221903 w 1830975"/>
              <a:gd name="connsiteY2" fmla="*/ 0 h 1132572"/>
              <a:gd name="connsiteX3" fmla="*/ 1830975 w 1830975"/>
              <a:gd name="connsiteY3" fmla="*/ 786787 h 1132572"/>
              <a:gd name="connsiteX4" fmla="*/ 742904 w 1830975"/>
              <a:gd name="connsiteY4" fmla="*/ 1132572 h 1132572"/>
              <a:gd name="connsiteX5" fmla="*/ 628384 w 1830975"/>
              <a:gd name="connsiteY5" fmla="*/ 886922 h 1132572"/>
              <a:gd name="connsiteX6" fmla="*/ 230042 w 1830975"/>
              <a:gd name="connsiteY6" fmla="*/ 841393 h 1132572"/>
              <a:gd name="connsiteX7" fmla="*/ 0 w 1830975"/>
              <a:gd name="connsiteY7" fmla="*/ 378476 h 1132572"/>
              <a:gd name="connsiteX0" fmla="*/ 0 w 1893812"/>
              <a:gd name="connsiteY0" fmla="*/ 387629 h 1132572"/>
              <a:gd name="connsiteX1" fmla="*/ 464177 w 1893812"/>
              <a:gd name="connsiteY1" fmla="*/ 338866 h 1132572"/>
              <a:gd name="connsiteX2" fmla="*/ 284740 w 1893812"/>
              <a:gd name="connsiteY2" fmla="*/ 0 h 1132572"/>
              <a:gd name="connsiteX3" fmla="*/ 1893812 w 1893812"/>
              <a:gd name="connsiteY3" fmla="*/ 786787 h 1132572"/>
              <a:gd name="connsiteX4" fmla="*/ 805741 w 1893812"/>
              <a:gd name="connsiteY4" fmla="*/ 1132572 h 1132572"/>
              <a:gd name="connsiteX5" fmla="*/ 691221 w 1893812"/>
              <a:gd name="connsiteY5" fmla="*/ 886922 h 1132572"/>
              <a:gd name="connsiteX6" fmla="*/ 292879 w 1893812"/>
              <a:gd name="connsiteY6" fmla="*/ 841393 h 1132572"/>
              <a:gd name="connsiteX7" fmla="*/ 0 w 1893812"/>
              <a:gd name="connsiteY7" fmla="*/ 387629 h 1132572"/>
              <a:gd name="connsiteX0" fmla="*/ 0 w 1893812"/>
              <a:gd name="connsiteY0" fmla="*/ 387629 h 1132572"/>
              <a:gd name="connsiteX1" fmla="*/ 463177 w 1893812"/>
              <a:gd name="connsiteY1" fmla="*/ 367246 h 1132572"/>
              <a:gd name="connsiteX2" fmla="*/ 284740 w 1893812"/>
              <a:gd name="connsiteY2" fmla="*/ 0 h 1132572"/>
              <a:gd name="connsiteX3" fmla="*/ 1893812 w 1893812"/>
              <a:gd name="connsiteY3" fmla="*/ 786787 h 1132572"/>
              <a:gd name="connsiteX4" fmla="*/ 805741 w 1893812"/>
              <a:gd name="connsiteY4" fmla="*/ 1132572 h 1132572"/>
              <a:gd name="connsiteX5" fmla="*/ 691221 w 1893812"/>
              <a:gd name="connsiteY5" fmla="*/ 886922 h 1132572"/>
              <a:gd name="connsiteX6" fmla="*/ 292879 w 1893812"/>
              <a:gd name="connsiteY6" fmla="*/ 841393 h 1132572"/>
              <a:gd name="connsiteX7" fmla="*/ 0 w 1893812"/>
              <a:gd name="connsiteY7" fmla="*/ 387629 h 1132572"/>
              <a:gd name="connsiteX0" fmla="*/ 0 w 1893812"/>
              <a:gd name="connsiteY0" fmla="*/ 387629 h 1132572"/>
              <a:gd name="connsiteX1" fmla="*/ 463177 w 1893812"/>
              <a:gd name="connsiteY1" fmla="*/ 367246 h 1132572"/>
              <a:gd name="connsiteX2" fmla="*/ 284740 w 1893812"/>
              <a:gd name="connsiteY2" fmla="*/ 0 h 1132572"/>
              <a:gd name="connsiteX3" fmla="*/ 1893812 w 1893812"/>
              <a:gd name="connsiteY3" fmla="*/ 786787 h 1132572"/>
              <a:gd name="connsiteX4" fmla="*/ 805741 w 1893812"/>
              <a:gd name="connsiteY4" fmla="*/ 1132572 h 1132572"/>
              <a:gd name="connsiteX5" fmla="*/ 705372 w 1893812"/>
              <a:gd name="connsiteY5" fmla="*/ 807856 h 1132572"/>
              <a:gd name="connsiteX6" fmla="*/ 292879 w 1893812"/>
              <a:gd name="connsiteY6" fmla="*/ 841393 h 1132572"/>
              <a:gd name="connsiteX7" fmla="*/ 0 w 1893812"/>
              <a:gd name="connsiteY7" fmla="*/ 387629 h 1132572"/>
              <a:gd name="connsiteX0" fmla="*/ 0 w 1893812"/>
              <a:gd name="connsiteY0" fmla="*/ 387629 h 1132572"/>
              <a:gd name="connsiteX1" fmla="*/ 463177 w 1893812"/>
              <a:gd name="connsiteY1" fmla="*/ 367246 h 1132572"/>
              <a:gd name="connsiteX2" fmla="*/ 284740 w 1893812"/>
              <a:gd name="connsiteY2" fmla="*/ 0 h 1132572"/>
              <a:gd name="connsiteX3" fmla="*/ 1893812 w 1893812"/>
              <a:gd name="connsiteY3" fmla="*/ 786787 h 1132572"/>
              <a:gd name="connsiteX4" fmla="*/ 805741 w 1893812"/>
              <a:gd name="connsiteY4" fmla="*/ 1132572 h 1132572"/>
              <a:gd name="connsiteX5" fmla="*/ 720600 w 1893812"/>
              <a:gd name="connsiteY5" fmla="*/ 859541 h 1132572"/>
              <a:gd name="connsiteX6" fmla="*/ 292879 w 1893812"/>
              <a:gd name="connsiteY6" fmla="*/ 841393 h 1132572"/>
              <a:gd name="connsiteX7" fmla="*/ 0 w 1893812"/>
              <a:gd name="connsiteY7" fmla="*/ 387629 h 1132572"/>
              <a:gd name="connsiteX0" fmla="*/ 0 w 1893812"/>
              <a:gd name="connsiteY0" fmla="*/ 387629 h 1132572"/>
              <a:gd name="connsiteX1" fmla="*/ 463177 w 1893812"/>
              <a:gd name="connsiteY1" fmla="*/ 367246 h 1132572"/>
              <a:gd name="connsiteX2" fmla="*/ 284740 w 1893812"/>
              <a:gd name="connsiteY2" fmla="*/ 0 h 1132572"/>
              <a:gd name="connsiteX3" fmla="*/ 1893812 w 1893812"/>
              <a:gd name="connsiteY3" fmla="*/ 786787 h 1132572"/>
              <a:gd name="connsiteX4" fmla="*/ 805741 w 1893812"/>
              <a:gd name="connsiteY4" fmla="*/ 1132572 h 1132572"/>
              <a:gd name="connsiteX5" fmla="*/ 698295 w 1893812"/>
              <a:gd name="connsiteY5" fmla="*/ 847389 h 1132572"/>
              <a:gd name="connsiteX6" fmla="*/ 292879 w 1893812"/>
              <a:gd name="connsiteY6" fmla="*/ 841393 h 1132572"/>
              <a:gd name="connsiteX7" fmla="*/ 0 w 1893812"/>
              <a:gd name="connsiteY7" fmla="*/ 387629 h 1132572"/>
              <a:gd name="connsiteX0" fmla="*/ 0 w 1874585"/>
              <a:gd name="connsiteY0" fmla="*/ 325792 h 1132572"/>
              <a:gd name="connsiteX1" fmla="*/ 443950 w 1874585"/>
              <a:gd name="connsiteY1" fmla="*/ 367246 h 1132572"/>
              <a:gd name="connsiteX2" fmla="*/ 265513 w 1874585"/>
              <a:gd name="connsiteY2" fmla="*/ 0 h 1132572"/>
              <a:gd name="connsiteX3" fmla="*/ 1874585 w 1874585"/>
              <a:gd name="connsiteY3" fmla="*/ 786787 h 1132572"/>
              <a:gd name="connsiteX4" fmla="*/ 786514 w 1874585"/>
              <a:gd name="connsiteY4" fmla="*/ 1132572 h 1132572"/>
              <a:gd name="connsiteX5" fmla="*/ 679068 w 1874585"/>
              <a:gd name="connsiteY5" fmla="*/ 847389 h 1132572"/>
              <a:gd name="connsiteX6" fmla="*/ 273652 w 1874585"/>
              <a:gd name="connsiteY6" fmla="*/ 841393 h 1132572"/>
              <a:gd name="connsiteX7" fmla="*/ 0 w 1874585"/>
              <a:gd name="connsiteY7" fmla="*/ 325792 h 1132572"/>
              <a:gd name="connsiteX0" fmla="*/ 0 w 1874585"/>
              <a:gd name="connsiteY0" fmla="*/ 325792 h 1132572"/>
              <a:gd name="connsiteX1" fmla="*/ 443950 w 1874585"/>
              <a:gd name="connsiteY1" fmla="*/ 367246 h 1132572"/>
              <a:gd name="connsiteX2" fmla="*/ 265513 w 1874585"/>
              <a:gd name="connsiteY2" fmla="*/ 0 h 1132572"/>
              <a:gd name="connsiteX3" fmla="*/ 1874585 w 1874585"/>
              <a:gd name="connsiteY3" fmla="*/ 786787 h 1132572"/>
              <a:gd name="connsiteX4" fmla="*/ 786514 w 1874585"/>
              <a:gd name="connsiteY4" fmla="*/ 1132572 h 1132572"/>
              <a:gd name="connsiteX5" fmla="*/ 654764 w 1874585"/>
              <a:gd name="connsiteY5" fmla="*/ 891998 h 1132572"/>
              <a:gd name="connsiteX6" fmla="*/ 273652 w 1874585"/>
              <a:gd name="connsiteY6" fmla="*/ 841393 h 1132572"/>
              <a:gd name="connsiteX7" fmla="*/ 0 w 1874585"/>
              <a:gd name="connsiteY7" fmla="*/ 325792 h 1132572"/>
              <a:gd name="connsiteX0" fmla="*/ 0 w 1867510"/>
              <a:gd name="connsiteY0" fmla="*/ 325792 h 1132572"/>
              <a:gd name="connsiteX1" fmla="*/ 443950 w 1867510"/>
              <a:gd name="connsiteY1" fmla="*/ 367246 h 1132572"/>
              <a:gd name="connsiteX2" fmla="*/ 265513 w 1867510"/>
              <a:gd name="connsiteY2" fmla="*/ 0 h 1132572"/>
              <a:gd name="connsiteX3" fmla="*/ 1867510 w 1867510"/>
              <a:gd name="connsiteY3" fmla="*/ 826319 h 1132572"/>
              <a:gd name="connsiteX4" fmla="*/ 786514 w 1867510"/>
              <a:gd name="connsiteY4" fmla="*/ 1132572 h 1132572"/>
              <a:gd name="connsiteX5" fmla="*/ 654764 w 1867510"/>
              <a:gd name="connsiteY5" fmla="*/ 891998 h 1132572"/>
              <a:gd name="connsiteX6" fmla="*/ 273652 w 1867510"/>
              <a:gd name="connsiteY6" fmla="*/ 841393 h 1132572"/>
              <a:gd name="connsiteX7" fmla="*/ 0 w 1867510"/>
              <a:gd name="connsiteY7" fmla="*/ 325792 h 1132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67510" h="1132572">
                <a:moveTo>
                  <a:pt x="0" y="325792"/>
                </a:moveTo>
                <a:lnTo>
                  <a:pt x="443950" y="367246"/>
                </a:lnTo>
                <a:lnTo>
                  <a:pt x="265513" y="0"/>
                </a:lnTo>
                <a:lnTo>
                  <a:pt x="1867510" y="826319"/>
                </a:lnTo>
                <a:lnTo>
                  <a:pt x="786514" y="1132572"/>
                </a:lnTo>
                <a:lnTo>
                  <a:pt x="654764" y="891998"/>
                </a:lnTo>
                <a:lnTo>
                  <a:pt x="273652" y="841393"/>
                </a:lnTo>
                <a:lnTo>
                  <a:pt x="0" y="325792"/>
                </a:lnTo>
                <a:close/>
              </a:path>
            </a:pathLst>
          </a:custGeom>
          <a:gradFill rotWithShape="1">
            <a:gsLst>
              <a:gs pos="0">
                <a:sysClr val="window" lastClr="FFFFFF">
                  <a:lumMod val="95000"/>
                </a:sysClr>
              </a:gs>
              <a:gs pos="100000">
                <a:sysClr val="window" lastClr="FFFFFF">
                  <a:lumMod val="65000"/>
                </a:sysClr>
              </a:gs>
            </a:gsLst>
            <a:lin ang="2700000" scaled="1"/>
          </a:gradFill>
          <a:ln w="9525">
            <a:noFill/>
            <a:round/>
            <a:headEnd/>
            <a:tailEnd/>
          </a:ln>
          <a:scene3d>
            <a:camera prst="legacyObliqueBottom"/>
            <a:lightRig rig="legacyFlat3" dir="b"/>
          </a:scene3d>
          <a:sp3d extrusionH="227000" prstMaterial="legacyMatte">
            <a:bevelT w="13500" h="13970" prst="angle"/>
            <a:bevelB w="13500" h="13500" prst="angle"/>
            <a:extrusionClr>
              <a:srgbClr val="DDDDDD"/>
            </a:extrusionClr>
          </a:sp3d>
        </p:spPr>
        <p:txBody>
          <a:bodyPr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右箭头 6"/>
          <p:cNvSpPr/>
          <p:nvPr/>
        </p:nvSpPr>
        <p:spPr bwMode="auto">
          <a:xfrm rot="19885052" flipH="1" flipV="1">
            <a:off x="5207950" y="2285725"/>
            <a:ext cx="1867538" cy="1132588"/>
          </a:xfrm>
          <a:custGeom>
            <a:avLst/>
            <a:gdLst>
              <a:gd name="connsiteX0" fmla="*/ 0 w 648072"/>
              <a:gd name="connsiteY0" fmla="*/ 270030 h 1080120"/>
              <a:gd name="connsiteX1" fmla="*/ 235133 w 648072"/>
              <a:gd name="connsiteY1" fmla="*/ 270030 h 1080120"/>
              <a:gd name="connsiteX2" fmla="*/ 235133 w 648072"/>
              <a:gd name="connsiteY2" fmla="*/ 0 h 1080120"/>
              <a:gd name="connsiteX3" fmla="*/ 648072 w 648072"/>
              <a:gd name="connsiteY3" fmla="*/ 540060 h 1080120"/>
              <a:gd name="connsiteX4" fmla="*/ 235133 w 648072"/>
              <a:gd name="connsiteY4" fmla="*/ 1080120 h 1080120"/>
              <a:gd name="connsiteX5" fmla="*/ 235133 w 648072"/>
              <a:gd name="connsiteY5" fmla="*/ 810090 h 1080120"/>
              <a:gd name="connsiteX6" fmla="*/ 0 w 648072"/>
              <a:gd name="connsiteY6" fmla="*/ 810090 h 1080120"/>
              <a:gd name="connsiteX7" fmla="*/ 0 w 648072"/>
              <a:gd name="connsiteY7" fmla="*/ 270030 h 1080120"/>
              <a:gd name="connsiteX0" fmla="*/ 0 w 1638388"/>
              <a:gd name="connsiteY0" fmla="*/ 270030 h 1080120"/>
              <a:gd name="connsiteX1" fmla="*/ 235133 w 1638388"/>
              <a:gd name="connsiteY1" fmla="*/ 270030 h 1080120"/>
              <a:gd name="connsiteX2" fmla="*/ 235133 w 1638388"/>
              <a:gd name="connsiteY2" fmla="*/ 0 h 1080120"/>
              <a:gd name="connsiteX3" fmla="*/ 1638388 w 1638388"/>
              <a:gd name="connsiteY3" fmla="*/ 660191 h 1080120"/>
              <a:gd name="connsiteX4" fmla="*/ 235133 w 1638388"/>
              <a:gd name="connsiteY4" fmla="*/ 1080120 h 1080120"/>
              <a:gd name="connsiteX5" fmla="*/ 235133 w 1638388"/>
              <a:gd name="connsiteY5" fmla="*/ 810090 h 1080120"/>
              <a:gd name="connsiteX6" fmla="*/ 0 w 1638388"/>
              <a:gd name="connsiteY6" fmla="*/ 810090 h 1080120"/>
              <a:gd name="connsiteX7" fmla="*/ 0 w 1638388"/>
              <a:gd name="connsiteY7" fmla="*/ 270030 h 1080120"/>
              <a:gd name="connsiteX0" fmla="*/ 0 w 1638388"/>
              <a:gd name="connsiteY0" fmla="*/ 270030 h 1019127"/>
              <a:gd name="connsiteX1" fmla="*/ 235133 w 1638388"/>
              <a:gd name="connsiteY1" fmla="*/ 270030 h 1019127"/>
              <a:gd name="connsiteX2" fmla="*/ 235133 w 1638388"/>
              <a:gd name="connsiteY2" fmla="*/ 0 h 1019127"/>
              <a:gd name="connsiteX3" fmla="*/ 1638388 w 1638388"/>
              <a:gd name="connsiteY3" fmla="*/ 660191 h 1019127"/>
              <a:gd name="connsiteX4" fmla="*/ 601002 w 1638388"/>
              <a:gd name="connsiteY4" fmla="*/ 1019127 h 1019127"/>
              <a:gd name="connsiteX5" fmla="*/ 235133 w 1638388"/>
              <a:gd name="connsiteY5" fmla="*/ 810090 h 1019127"/>
              <a:gd name="connsiteX6" fmla="*/ 0 w 1638388"/>
              <a:gd name="connsiteY6" fmla="*/ 810090 h 1019127"/>
              <a:gd name="connsiteX7" fmla="*/ 0 w 1638388"/>
              <a:gd name="connsiteY7" fmla="*/ 270030 h 1019127"/>
              <a:gd name="connsiteX0" fmla="*/ 0 w 1638388"/>
              <a:gd name="connsiteY0" fmla="*/ 505071 h 1254168"/>
              <a:gd name="connsiteX1" fmla="*/ 235133 w 1638388"/>
              <a:gd name="connsiteY1" fmla="*/ 505071 h 1254168"/>
              <a:gd name="connsiteX2" fmla="*/ 16087 w 1638388"/>
              <a:gd name="connsiteY2" fmla="*/ 0 h 1254168"/>
              <a:gd name="connsiteX3" fmla="*/ 1638388 w 1638388"/>
              <a:gd name="connsiteY3" fmla="*/ 895232 h 1254168"/>
              <a:gd name="connsiteX4" fmla="*/ 601002 w 1638388"/>
              <a:gd name="connsiteY4" fmla="*/ 1254168 h 1254168"/>
              <a:gd name="connsiteX5" fmla="*/ 235133 w 1638388"/>
              <a:gd name="connsiteY5" fmla="*/ 1045131 h 1254168"/>
              <a:gd name="connsiteX6" fmla="*/ 0 w 1638388"/>
              <a:gd name="connsiteY6" fmla="*/ 1045131 h 1254168"/>
              <a:gd name="connsiteX7" fmla="*/ 0 w 1638388"/>
              <a:gd name="connsiteY7" fmla="*/ 505071 h 1254168"/>
              <a:gd name="connsiteX0" fmla="*/ 0 w 1638388"/>
              <a:gd name="connsiteY0" fmla="*/ 396626 h 1145723"/>
              <a:gd name="connsiteX1" fmla="*/ 235133 w 1638388"/>
              <a:gd name="connsiteY1" fmla="*/ 396626 h 1145723"/>
              <a:gd name="connsiteX2" fmla="*/ 29316 w 1638388"/>
              <a:gd name="connsiteY2" fmla="*/ 0 h 1145723"/>
              <a:gd name="connsiteX3" fmla="*/ 1638388 w 1638388"/>
              <a:gd name="connsiteY3" fmla="*/ 786787 h 1145723"/>
              <a:gd name="connsiteX4" fmla="*/ 601002 w 1638388"/>
              <a:gd name="connsiteY4" fmla="*/ 1145723 h 1145723"/>
              <a:gd name="connsiteX5" fmla="*/ 235133 w 1638388"/>
              <a:gd name="connsiteY5" fmla="*/ 936686 h 1145723"/>
              <a:gd name="connsiteX6" fmla="*/ 0 w 1638388"/>
              <a:gd name="connsiteY6" fmla="*/ 936686 h 1145723"/>
              <a:gd name="connsiteX7" fmla="*/ 0 w 1638388"/>
              <a:gd name="connsiteY7" fmla="*/ 396626 h 1145723"/>
              <a:gd name="connsiteX0" fmla="*/ 0 w 1830975"/>
              <a:gd name="connsiteY0" fmla="*/ 378476 h 1145723"/>
              <a:gd name="connsiteX1" fmla="*/ 427720 w 1830975"/>
              <a:gd name="connsiteY1" fmla="*/ 396626 h 1145723"/>
              <a:gd name="connsiteX2" fmla="*/ 221903 w 1830975"/>
              <a:gd name="connsiteY2" fmla="*/ 0 h 1145723"/>
              <a:gd name="connsiteX3" fmla="*/ 1830975 w 1830975"/>
              <a:gd name="connsiteY3" fmla="*/ 786787 h 1145723"/>
              <a:gd name="connsiteX4" fmla="*/ 793589 w 1830975"/>
              <a:gd name="connsiteY4" fmla="*/ 1145723 h 1145723"/>
              <a:gd name="connsiteX5" fmla="*/ 427720 w 1830975"/>
              <a:gd name="connsiteY5" fmla="*/ 936686 h 1145723"/>
              <a:gd name="connsiteX6" fmla="*/ 192587 w 1830975"/>
              <a:gd name="connsiteY6" fmla="*/ 936686 h 1145723"/>
              <a:gd name="connsiteX7" fmla="*/ 0 w 1830975"/>
              <a:gd name="connsiteY7" fmla="*/ 378476 h 1145723"/>
              <a:gd name="connsiteX0" fmla="*/ 0 w 1830975"/>
              <a:gd name="connsiteY0" fmla="*/ 378476 h 1145723"/>
              <a:gd name="connsiteX1" fmla="*/ 427720 w 1830975"/>
              <a:gd name="connsiteY1" fmla="*/ 396626 h 1145723"/>
              <a:gd name="connsiteX2" fmla="*/ 221903 w 1830975"/>
              <a:gd name="connsiteY2" fmla="*/ 0 h 1145723"/>
              <a:gd name="connsiteX3" fmla="*/ 1830975 w 1830975"/>
              <a:gd name="connsiteY3" fmla="*/ 786787 h 1145723"/>
              <a:gd name="connsiteX4" fmla="*/ 793589 w 1830975"/>
              <a:gd name="connsiteY4" fmla="*/ 1145723 h 1145723"/>
              <a:gd name="connsiteX5" fmla="*/ 427720 w 1830975"/>
              <a:gd name="connsiteY5" fmla="*/ 936686 h 1145723"/>
              <a:gd name="connsiteX6" fmla="*/ 321260 w 1830975"/>
              <a:gd name="connsiteY6" fmla="*/ 833239 h 1145723"/>
              <a:gd name="connsiteX7" fmla="*/ 0 w 1830975"/>
              <a:gd name="connsiteY7" fmla="*/ 378476 h 1145723"/>
              <a:gd name="connsiteX0" fmla="*/ 0 w 1830975"/>
              <a:gd name="connsiteY0" fmla="*/ 378476 h 1145723"/>
              <a:gd name="connsiteX1" fmla="*/ 427720 w 1830975"/>
              <a:gd name="connsiteY1" fmla="*/ 396626 h 1145723"/>
              <a:gd name="connsiteX2" fmla="*/ 221903 w 1830975"/>
              <a:gd name="connsiteY2" fmla="*/ 0 h 1145723"/>
              <a:gd name="connsiteX3" fmla="*/ 1830975 w 1830975"/>
              <a:gd name="connsiteY3" fmla="*/ 786787 h 1145723"/>
              <a:gd name="connsiteX4" fmla="*/ 793589 w 1830975"/>
              <a:gd name="connsiteY4" fmla="*/ 1145723 h 1145723"/>
              <a:gd name="connsiteX5" fmla="*/ 555394 w 1830975"/>
              <a:gd name="connsiteY5" fmla="*/ 861619 h 1145723"/>
              <a:gd name="connsiteX6" fmla="*/ 321260 w 1830975"/>
              <a:gd name="connsiteY6" fmla="*/ 833239 h 1145723"/>
              <a:gd name="connsiteX7" fmla="*/ 0 w 1830975"/>
              <a:gd name="connsiteY7" fmla="*/ 378476 h 1145723"/>
              <a:gd name="connsiteX0" fmla="*/ 0 w 1830975"/>
              <a:gd name="connsiteY0" fmla="*/ 378476 h 1145723"/>
              <a:gd name="connsiteX1" fmla="*/ 427720 w 1830975"/>
              <a:gd name="connsiteY1" fmla="*/ 396626 h 1145723"/>
              <a:gd name="connsiteX2" fmla="*/ 221903 w 1830975"/>
              <a:gd name="connsiteY2" fmla="*/ 0 h 1145723"/>
              <a:gd name="connsiteX3" fmla="*/ 1830975 w 1830975"/>
              <a:gd name="connsiteY3" fmla="*/ 786787 h 1145723"/>
              <a:gd name="connsiteX4" fmla="*/ 793589 w 1830975"/>
              <a:gd name="connsiteY4" fmla="*/ 1145723 h 1145723"/>
              <a:gd name="connsiteX5" fmla="*/ 621230 w 1830975"/>
              <a:gd name="connsiteY5" fmla="*/ 767325 h 1145723"/>
              <a:gd name="connsiteX6" fmla="*/ 321260 w 1830975"/>
              <a:gd name="connsiteY6" fmla="*/ 833239 h 1145723"/>
              <a:gd name="connsiteX7" fmla="*/ 0 w 1830975"/>
              <a:gd name="connsiteY7" fmla="*/ 378476 h 1145723"/>
              <a:gd name="connsiteX0" fmla="*/ 0 w 1830975"/>
              <a:gd name="connsiteY0" fmla="*/ 378476 h 1145723"/>
              <a:gd name="connsiteX1" fmla="*/ 427720 w 1830975"/>
              <a:gd name="connsiteY1" fmla="*/ 396626 h 1145723"/>
              <a:gd name="connsiteX2" fmla="*/ 221903 w 1830975"/>
              <a:gd name="connsiteY2" fmla="*/ 0 h 1145723"/>
              <a:gd name="connsiteX3" fmla="*/ 1830975 w 1830975"/>
              <a:gd name="connsiteY3" fmla="*/ 786787 h 1145723"/>
              <a:gd name="connsiteX4" fmla="*/ 793589 w 1830975"/>
              <a:gd name="connsiteY4" fmla="*/ 1145723 h 1145723"/>
              <a:gd name="connsiteX5" fmla="*/ 628384 w 1830975"/>
              <a:gd name="connsiteY5" fmla="*/ 886922 h 1145723"/>
              <a:gd name="connsiteX6" fmla="*/ 321260 w 1830975"/>
              <a:gd name="connsiteY6" fmla="*/ 833239 h 1145723"/>
              <a:gd name="connsiteX7" fmla="*/ 0 w 1830975"/>
              <a:gd name="connsiteY7" fmla="*/ 378476 h 1145723"/>
              <a:gd name="connsiteX0" fmla="*/ 0 w 1830975"/>
              <a:gd name="connsiteY0" fmla="*/ 378476 h 1145723"/>
              <a:gd name="connsiteX1" fmla="*/ 427720 w 1830975"/>
              <a:gd name="connsiteY1" fmla="*/ 396626 h 1145723"/>
              <a:gd name="connsiteX2" fmla="*/ 221903 w 1830975"/>
              <a:gd name="connsiteY2" fmla="*/ 0 h 1145723"/>
              <a:gd name="connsiteX3" fmla="*/ 1830975 w 1830975"/>
              <a:gd name="connsiteY3" fmla="*/ 786787 h 1145723"/>
              <a:gd name="connsiteX4" fmla="*/ 793589 w 1830975"/>
              <a:gd name="connsiteY4" fmla="*/ 1145723 h 1145723"/>
              <a:gd name="connsiteX5" fmla="*/ 628384 w 1830975"/>
              <a:gd name="connsiteY5" fmla="*/ 886922 h 1145723"/>
              <a:gd name="connsiteX6" fmla="*/ 230042 w 1830975"/>
              <a:gd name="connsiteY6" fmla="*/ 841393 h 1145723"/>
              <a:gd name="connsiteX7" fmla="*/ 0 w 1830975"/>
              <a:gd name="connsiteY7" fmla="*/ 378476 h 1145723"/>
              <a:gd name="connsiteX0" fmla="*/ 0 w 1830975"/>
              <a:gd name="connsiteY0" fmla="*/ 378476 h 1132572"/>
              <a:gd name="connsiteX1" fmla="*/ 427720 w 1830975"/>
              <a:gd name="connsiteY1" fmla="*/ 396626 h 1132572"/>
              <a:gd name="connsiteX2" fmla="*/ 221903 w 1830975"/>
              <a:gd name="connsiteY2" fmla="*/ 0 h 1132572"/>
              <a:gd name="connsiteX3" fmla="*/ 1830975 w 1830975"/>
              <a:gd name="connsiteY3" fmla="*/ 786787 h 1132572"/>
              <a:gd name="connsiteX4" fmla="*/ 742904 w 1830975"/>
              <a:gd name="connsiteY4" fmla="*/ 1132572 h 1132572"/>
              <a:gd name="connsiteX5" fmla="*/ 628384 w 1830975"/>
              <a:gd name="connsiteY5" fmla="*/ 886922 h 1132572"/>
              <a:gd name="connsiteX6" fmla="*/ 230042 w 1830975"/>
              <a:gd name="connsiteY6" fmla="*/ 841393 h 1132572"/>
              <a:gd name="connsiteX7" fmla="*/ 0 w 1830975"/>
              <a:gd name="connsiteY7" fmla="*/ 378476 h 1132572"/>
              <a:gd name="connsiteX0" fmla="*/ 0 w 1830975"/>
              <a:gd name="connsiteY0" fmla="*/ 378476 h 1132572"/>
              <a:gd name="connsiteX1" fmla="*/ 401340 w 1830975"/>
              <a:gd name="connsiteY1" fmla="*/ 338866 h 1132572"/>
              <a:gd name="connsiteX2" fmla="*/ 221903 w 1830975"/>
              <a:gd name="connsiteY2" fmla="*/ 0 h 1132572"/>
              <a:gd name="connsiteX3" fmla="*/ 1830975 w 1830975"/>
              <a:gd name="connsiteY3" fmla="*/ 786787 h 1132572"/>
              <a:gd name="connsiteX4" fmla="*/ 742904 w 1830975"/>
              <a:gd name="connsiteY4" fmla="*/ 1132572 h 1132572"/>
              <a:gd name="connsiteX5" fmla="*/ 628384 w 1830975"/>
              <a:gd name="connsiteY5" fmla="*/ 886922 h 1132572"/>
              <a:gd name="connsiteX6" fmla="*/ 230042 w 1830975"/>
              <a:gd name="connsiteY6" fmla="*/ 841393 h 1132572"/>
              <a:gd name="connsiteX7" fmla="*/ 0 w 1830975"/>
              <a:gd name="connsiteY7" fmla="*/ 378476 h 1132572"/>
              <a:gd name="connsiteX0" fmla="*/ 0 w 1893812"/>
              <a:gd name="connsiteY0" fmla="*/ 387629 h 1132572"/>
              <a:gd name="connsiteX1" fmla="*/ 464177 w 1893812"/>
              <a:gd name="connsiteY1" fmla="*/ 338866 h 1132572"/>
              <a:gd name="connsiteX2" fmla="*/ 284740 w 1893812"/>
              <a:gd name="connsiteY2" fmla="*/ 0 h 1132572"/>
              <a:gd name="connsiteX3" fmla="*/ 1893812 w 1893812"/>
              <a:gd name="connsiteY3" fmla="*/ 786787 h 1132572"/>
              <a:gd name="connsiteX4" fmla="*/ 805741 w 1893812"/>
              <a:gd name="connsiteY4" fmla="*/ 1132572 h 1132572"/>
              <a:gd name="connsiteX5" fmla="*/ 691221 w 1893812"/>
              <a:gd name="connsiteY5" fmla="*/ 886922 h 1132572"/>
              <a:gd name="connsiteX6" fmla="*/ 292879 w 1893812"/>
              <a:gd name="connsiteY6" fmla="*/ 841393 h 1132572"/>
              <a:gd name="connsiteX7" fmla="*/ 0 w 1893812"/>
              <a:gd name="connsiteY7" fmla="*/ 387629 h 1132572"/>
              <a:gd name="connsiteX0" fmla="*/ 0 w 1893812"/>
              <a:gd name="connsiteY0" fmla="*/ 387629 h 1132572"/>
              <a:gd name="connsiteX1" fmla="*/ 463177 w 1893812"/>
              <a:gd name="connsiteY1" fmla="*/ 367246 h 1132572"/>
              <a:gd name="connsiteX2" fmla="*/ 284740 w 1893812"/>
              <a:gd name="connsiteY2" fmla="*/ 0 h 1132572"/>
              <a:gd name="connsiteX3" fmla="*/ 1893812 w 1893812"/>
              <a:gd name="connsiteY3" fmla="*/ 786787 h 1132572"/>
              <a:gd name="connsiteX4" fmla="*/ 805741 w 1893812"/>
              <a:gd name="connsiteY4" fmla="*/ 1132572 h 1132572"/>
              <a:gd name="connsiteX5" fmla="*/ 691221 w 1893812"/>
              <a:gd name="connsiteY5" fmla="*/ 886922 h 1132572"/>
              <a:gd name="connsiteX6" fmla="*/ 292879 w 1893812"/>
              <a:gd name="connsiteY6" fmla="*/ 841393 h 1132572"/>
              <a:gd name="connsiteX7" fmla="*/ 0 w 1893812"/>
              <a:gd name="connsiteY7" fmla="*/ 387629 h 1132572"/>
              <a:gd name="connsiteX0" fmla="*/ 0 w 1893812"/>
              <a:gd name="connsiteY0" fmla="*/ 387629 h 1132572"/>
              <a:gd name="connsiteX1" fmla="*/ 463177 w 1893812"/>
              <a:gd name="connsiteY1" fmla="*/ 367246 h 1132572"/>
              <a:gd name="connsiteX2" fmla="*/ 284740 w 1893812"/>
              <a:gd name="connsiteY2" fmla="*/ 0 h 1132572"/>
              <a:gd name="connsiteX3" fmla="*/ 1893812 w 1893812"/>
              <a:gd name="connsiteY3" fmla="*/ 786787 h 1132572"/>
              <a:gd name="connsiteX4" fmla="*/ 805741 w 1893812"/>
              <a:gd name="connsiteY4" fmla="*/ 1132572 h 1132572"/>
              <a:gd name="connsiteX5" fmla="*/ 705372 w 1893812"/>
              <a:gd name="connsiteY5" fmla="*/ 807856 h 1132572"/>
              <a:gd name="connsiteX6" fmla="*/ 292879 w 1893812"/>
              <a:gd name="connsiteY6" fmla="*/ 841393 h 1132572"/>
              <a:gd name="connsiteX7" fmla="*/ 0 w 1893812"/>
              <a:gd name="connsiteY7" fmla="*/ 387629 h 1132572"/>
              <a:gd name="connsiteX0" fmla="*/ 0 w 1893812"/>
              <a:gd name="connsiteY0" fmla="*/ 387629 h 1132572"/>
              <a:gd name="connsiteX1" fmla="*/ 463177 w 1893812"/>
              <a:gd name="connsiteY1" fmla="*/ 367246 h 1132572"/>
              <a:gd name="connsiteX2" fmla="*/ 284740 w 1893812"/>
              <a:gd name="connsiteY2" fmla="*/ 0 h 1132572"/>
              <a:gd name="connsiteX3" fmla="*/ 1893812 w 1893812"/>
              <a:gd name="connsiteY3" fmla="*/ 786787 h 1132572"/>
              <a:gd name="connsiteX4" fmla="*/ 805741 w 1893812"/>
              <a:gd name="connsiteY4" fmla="*/ 1132572 h 1132572"/>
              <a:gd name="connsiteX5" fmla="*/ 720600 w 1893812"/>
              <a:gd name="connsiteY5" fmla="*/ 859541 h 1132572"/>
              <a:gd name="connsiteX6" fmla="*/ 292879 w 1893812"/>
              <a:gd name="connsiteY6" fmla="*/ 841393 h 1132572"/>
              <a:gd name="connsiteX7" fmla="*/ 0 w 1893812"/>
              <a:gd name="connsiteY7" fmla="*/ 387629 h 1132572"/>
              <a:gd name="connsiteX0" fmla="*/ 0 w 1893812"/>
              <a:gd name="connsiteY0" fmla="*/ 387629 h 1132572"/>
              <a:gd name="connsiteX1" fmla="*/ 463177 w 1893812"/>
              <a:gd name="connsiteY1" fmla="*/ 367246 h 1132572"/>
              <a:gd name="connsiteX2" fmla="*/ 284740 w 1893812"/>
              <a:gd name="connsiteY2" fmla="*/ 0 h 1132572"/>
              <a:gd name="connsiteX3" fmla="*/ 1893812 w 1893812"/>
              <a:gd name="connsiteY3" fmla="*/ 786787 h 1132572"/>
              <a:gd name="connsiteX4" fmla="*/ 805741 w 1893812"/>
              <a:gd name="connsiteY4" fmla="*/ 1132572 h 1132572"/>
              <a:gd name="connsiteX5" fmla="*/ 698295 w 1893812"/>
              <a:gd name="connsiteY5" fmla="*/ 847389 h 1132572"/>
              <a:gd name="connsiteX6" fmla="*/ 292879 w 1893812"/>
              <a:gd name="connsiteY6" fmla="*/ 841393 h 1132572"/>
              <a:gd name="connsiteX7" fmla="*/ 0 w 1893812"/>
              <a:gd name="connsiteY7" fmla="*/ 387629 h 1132572"/>
              <a:gd name="connsiteX0" fmla="*/ 0 w 1874585"/>
              <a:gd name="connsiteY0" fmla="*/ 325792 h 1132572"/>
              <a:gd name="connsiteX1" fmla="*/ 443950 w 1874585"/>
              <a:gd name="connsiteY1" fmla="*/ 367246 h 1132572"/>
              <a:gd name="connsiteX2" fmla="*/ 265513 w 1874585"/>
              <a:gd name="connsiteY2" fmla="*/ 0 h 1132572"/>
              <a:gd name="connsiteX3" fmla="*/ 1874585 w 1874585"/>
              <a:gd name="connsiteY3" fmla="*/ 786787 h 1132572"/>
              <a:gd name="connsiteX4" fmla="*/ 786514 w 1874585"/>
              <a:gd name="connsiteY4" fmla="*/ 1132572 h 1132572"/>
              <a:gd name="connsiteX5" fmla="*/ 679068 w 1874585"/>
              <a:gd name="connsiteY5" fmla="*/ 847389 h 1132572"/>
              <a:gd name="connsiteX6" fmla="*/ 273652 w 1874585"/>
              <a:gd name="connsiteY6" fmla="*/ 841393 h 1132572"/>
              <a:gd name="connsiteX7" fmla="*/ 0 w 1874585"/>
              <a:gd name="connsiteY7" fmla="*/ 325792 h 1132572"/>
              <a:gd name="connsiteX0" fmla="*/ 0 w 1874585"/>
              <a:gd name="connsiteY0" fmla="*/ 325792 h 1132572"/>
              <a:gd name="connsiteX1" fmla="*/ 443950 w 1874585"/>
              <a:gd name="connsiteY1" fmla="*/ 367246 h 1132572"/>
              <a:gd name="connsiteX2" fmla="*/ 265513 w 1874585"/>
              <a:gd name="connsiteY2" fmla="*/ 0 h 1132572"/>
              <a:gd name="connsiteX3" fmla="*/ 1874585 w 1874585"/>
              <a:gd name="connsiteY3" fmla="*/ 786787 h 1132572"/>
              <a:gd name="connsiteX4" fmla="*/ 786514 w 1874585"/>
              <a:gd name="connsiteY4" fmla="*/ 1132572 h 1132572"/>
              <a:gd name="connsiteX5" fmla="*/ 654764 w 1874585"/>
              <a:gd name="connsiteY5" fmla="*/ 891998 h 1132572"/>
              <a:gd name="connsiteX6" fmla="*/ 273652 w 1874585"/>
              <a:gd name="connsiteY6" fmla="*/ 841393 h 1132572"/>
              <a:gd name="connsiteX7" fmla="*/ 0 w 1874585"/>
              <a:gd name="connsiteY7" fmla="*/ 325792 h 1132572"/>
              <a:gd name="connsiteX0" fmla="*/ 0 w 1867510"/>
              <a:gd name="connsiteY0" fmla="*/ 325792 h 1132572"/>
              <a:gd name="connsiteX1" fmla="*/ 443950 w 1867510"/>
              <a:gd name="connsiteY1" fmla="*/ 367246 h 1132572"/>
              <a:gd name="connsiteX2" fmla="*/ 265513 w 1867510"/>
              <a:gd name="connsiteY2" fmla="*/ 0 h 1132572"/>
              <a:gd name="connsiteX3" fmla="*/ 1867510 w 1867510"/>
              <a:gd name="connsiteY3" fmla="*/ 826319 h 1132572"/>
              <a:gd name="connsiteX4" fmla="*/ 786514 w 1867510"/>
              <a:gd name="connsiteY4" fmla="*/ 1132572 h 1132572"/>
              <a:gd name="connsiteX5" fmla="*/ 654764 w 1867510"/>
              <a:gd name="connsiteY5" fmla="*/ 891998 h 1132572"/>
              <a:gd name="connsiteX6" fmla="*/ 273652 w 1867510"/>
              <a:gd name="connsiteY6" fmla="*/ 841393 h 1132572"/>
              <a:gd name="connsiteX7" fmla="*/ 0 w 1867510"/>
              <a:gd name="connsiteY7" fmla="*/ 325792 h 1132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67510" h="1132572">
                <a:moveTo>
                  <a:pt x="0" y="325792"/>
                </a:moveTo>
                <a:lnTo>
                  <a:pt x="443950" y="367246"/>
                </a:lnTo>
                <a:lnTo>
                  <a:pt x="265513" y="0"/>
                </a:lnTo>
                <a:lnTo>
                  <a:pt x="1867510" y="826319"/>
                </a:lnTo>
                <a:lnTo>
                  <a:pt x="786514" y="1132572"/>
                </a:lnTo>
                <a:lnTo>
                  <a:pt x="654764" y="891998"/>
                </a:lnTo>
                <a:lnTo>
                  <a:pt x="273652" y="841393"/>
                </a:lnTo>
                <a:lnTo>
                  <a:pt x="0" y="325792"/>
                </a:lnTo>
                <a:close/>
              </a:path>
            </a:pathLst>
          </a:custGeom>
          <a:gradFill rotWithShape="1">
            <a:gsLst>
              <a:gs pos="0">
                <a:sysClr val="window" lastClr="FFFFFF">
                  <a:lumMod val="95000"/>
                </a:sysClr>
              </a:gs>
              <a:gs pos="100000">
                <a:sysClr val="window" lastClr="FFFFFF">
                  <a:lumMod val="65000"/>
                </a:sysClr>
              </a:gs>
            </a:gsLst>
            <a:lin ang="2700000" scaled="1"/>
          </a:gradFill>
          <a:ln w="9525">
            <a:noFill/>
            <a:round/>
            <a:headEnd/>
            <a:tailEnd/>
          </a:ln>
          <a:scene3d>
            <a:camera prst="legacyObliqueBottom"/>
            <a:lightRig rig="legacyFlat3" dir="b"/>
          </a:scene3d>
          <a:sp3d extrusionH="227000" prstMaterial="legacyMatte">
            <a:bevelT w="13500" h="13970" prst="angle"/>
            <a:bevelB w="13500" h="13500" prst="angle"/>
            <a:extrusionClr>
              <a:srgbClr val="DDDDDD"/>
            </a:extrusionClr>
          </a:sp3d>
        </p:spPr>
        <p:txBody>
          <a:bodyPr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椭圆 6"/>
          <p:cNvSpPr/>
          <p:nvPr/>
        </p:nvSpPr>
        <p:spPr bwMode="auto">
          <a:xfrm>
            <a:off x="4316528" y="2241550"/>
            <a:ext cx="1008127" cy="563620"/>
          </a:xfrm>
          <a:prstGeom prst="ellipse">
            <a:avLst/>
          </a:prstGeom>
          <a:gradFill flip="none" rotWithShape="1">
            <a:gsLst>
              <a:gs pos="0">
                <a:srgbClr val="689CFF">
                  <a:alpha val="5000"/>
                </a:srgbClr>
              </a:gs>
              <a:gs pos="100000">
                <a:sysClr val="window" lastClr="FFFFFF">
                  <a:lumMod val="95000"/>
                  <a:lumOff val="5000"/>
                  <a:alpha val="60000"/>
                </a:sysClr>
              </a:gs>
            </a:gsLst>
            <a:lin ang="16200000" scaled="1"/>
            <a:tileRect/>
          </a:gra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B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23310" y="1226681"/>
            <a:ext cx="2286000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200">
                <a:solidFill>
                  <a:srgbClr val="4D4D4D"/>
                </a:solidFill>
                <a:ea typeface="微软雅黑" pitchFamily="34" charset="-122"/>
              </a:defRPr>
            </a:lvl1pPr>
          </a:lstStyle>
          <a:p>
            <a:pPr algn="r"/>
            <a:r>
              <a:rPr lang="zh-CN" altLang="en-US" dirty="0">
                <a:latin typeface="微软雅黑" pitchFamily="34" charset="-122"/>
              </a:rPr>
              <a:t>单击此处添加文本</a:t>
            </a:r>
          </a:p>
          <a:p>
            <a:pPr algn="r"/>
            <a:r>
              <a:rPr lang="zh-CN" altLang="en-US" dirty="0">
                <a:latin typeface="微软雅黑" pitchFamily="34" charset="-122"/>
              </a:rPr>
              <a:t>单击此处添加文本</a:t>
            </a:r>
          </a:p>
          <a:p>
            <a:pPr algn="r"/>
            <a:r>
              <a:rPr lang="zh-CN" altLang="en-US" dirty="0">
                <a:latin typeface="微软雅黑" pitchFamily="34" charset="-122"/>
              </a:rPr>
              <a:t>单击此处添加文本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47664" y="4860652"/>
            <a:ext cx="2286000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200">
                <a:solidFill>
                  <a:srgbClr val="4D4D4D"/>
                </a:solidFill>
                <a:ea typeface="微软雅黑" pitchFamily="34" charset="-122"/>
              </a:defRPr>
            </a:lvl1pPr>
          </a:lstStyle>
          <a:p>
            <a:pPr algn="r"/>
            <a:r>
              <a:rPr lang="zh-CN" altLang="en-US" dirty="0">
                <a:latin typeface="微软雅黑" pitchFamily="34" charset="-122"/>
              </a:rPr>
              <a:t>单击此处添加文本</a:t>
            </a:r>
          </a:p>
          <a:p>
            <a:pPr algn="r"/>
            <a:r>
              <a:rPr lang="zh-CN" altLang="en-US" dirty="0">
                <a:latin typeface="微软雅黑" pitchFamily="34" charset="-122"/>
              </a:rPr>
              <a:t>单击此处添加文本</a:t>
            </a:r>
          </a:p>
          <a:p>
            <a:pPr algn="r"/>
            <a:r>
              <a:rPr lang="zh-CN" altLang="en-US" dirty="0">
                <a:latin typeface="微软雅黑" pitchFamily="34" charset="-122"/>
              </a:rPr>
              <a:t>单击此处添加文本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96136" y="4860652"/>
            <a:ext cx="2286000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200">
                <a:solidFill>
                  <a:srgbClr val="4D4D4D"/>
                </a:solidFill>
                <a:ea typeface="微软雅黑" pitchFamily="34" charset="-122"/>
              </a:defRPr>
            </a:lvl1pPr>
          </a:lstStyle>
          <a:p>
            <a:r>
              <a:rPr lang="zh-CN" altLang="en-US" dirty="0">
                <a:latin typeface="微软雅黑" pitchFamily="34" charset="-122"/>
              </a:rPr>
              <a:t>单击此处添加文本</a:t>
            </a:r>
          </a:p>
          <a:p>
            <a:r>
              <a:rPr lang="zh-CN" altLang="en-US" dirty="0">
                <a:latin typeface="微软雅黑" pitchFamily="34" charset="-122"/>
              </a:rPr>
              <a:t>单击此处添加文本</a:t>
            </a:r>
          </a:p>
          <a:p>
            <a:r>
              <a:rPr lang="zh-CN" altLang="en-US" dirty="0">
                <a:latin typeface="微软雅黑" pitchFamily="34" charset="-122"/>
              </a:rPr>
              <a:t>单击此处添加文本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96136" y="1226681"/>
            <a:ext cx="2286000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200">
                <a:solidFill>
                  <a:srgbClr val="4D4D4D"/>
                </a:solidFill>
                <a:ea typeface="微软雅黑" pitchFamily="34" charset="-122"/>
              </a:defRPr>
            </a:lvl1pPr>
          </a:lstStyle>
          <a:p>
            <a:r>
              <a:rPr lang="zh-CN" altLang="en-US" dirty="0">
                <a:latin typeface="微软雅黑" pitchFamily="34" charset="-122"/>
              </a:rPr>
              <a:t>单击此处添加文本</a:t>
            </a:r>
          </a:p>
          <a:p>
            <a:r>
              <a:rPr lang="zh-CN" altLang="en-US" dirty="0">
                <a:latin typeface="微软雅黑" pitchFamily="34" charset="-122"/>
              </a:rPr>
              <a:t>单击此处添加文本</a:t>
            </a:r>
          </a:p>
          <a:p>
            <a:r>
              <a:rPr lang="zh-CN" altLang="en-US" dirty="0">
                <a:latin typeface="微软雅黑" pitchFamily="34" charset="-122"/>
              </a:rPr>
              <a:t>单击此处添加文本</a:t>
            </a:r>
          </a:p>
        </p:txBody>
      </p:sp>
      <p:grpSp>
        <p:nvGrpSpPr>
          <p:cNvPr id="12" name="组合 10"/>
          <p:cNvGrpSpPr/>
          <p:nvPr/>
        </p:nvGrpSpPr>
        <p:grpSpPr>
          <a:xfrm>
            <a:off x="3944582" y="2085975"/>
            <a:ext cx="1752956" cy="1753352"/>
            <a:chOff x="4828393" y="2858615"/>
            <a:chExt cx="1931237" cy="1931674"/>
          </a:xfrm>
          <a:effectLst/>
        </p:grpSpPr>
        <p:sp>
          <p:nvSpPr>
            <p:cNvPr id="13" name="Oval 19"/>
            <p:cNvSpPr>
              <a:spLocks noChangeArrowheads="1"/>
            </p:cNvSpPr>
            <p:nvPr/>
          </p:nvSpPr>
          <p:spPr bwMode="auto">
            <a:xfrm>
              <a:off x="4828393" y="2858615"/>
              <a:ext cx="1931237" cy="1931674"/>
            </a:xfrm>
            <a:prstGeom prst="ellipse">
              <a:avLst/>
            </a:prstGeom>
            <a:gradFill rotWithShape="1">
              <a:gsLst>
                <a:gs pos="0">
                  <a:srgbClr val="2676FF">
                    <a:lumMod val="40000"/>
                    <a:lumOff val="60000"/>
                  </a:srgbClr>
                </a:gs>
                <a:gs pos="100000">
                  <a:srgbClr val="267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2676F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点击此处添加文本</a:t>
              </a:r>
            </a:p>
          </p:txBody>
        </p:sp>
        <p:sp>
          <p:nvSpPr>
            <p:cNvPr id="14" name="未知"/>
            <p:cNvSpPr>
              <a:spLocks/>
            </p:cNvSpPr>
            <p:nvPr/>
          </p:nvSpPr>
          <p:spPr bwMode="auto">
            <a:xfrm>
              <a:off x="5049911" y="2902929"/>
              <a:ext cx="1490214" cy="727147"/>
            </a:xfrm>
            <a:custGeom>
              <a:avLst/>
              <a:gdLst>
                <a:gd name="T0" fmla="*/ 729 w 1321"/>
                <a:gd name="T1" fmla="*/ 203 h 712"/>
                <a:gd name="T2" fmla="*/ 738 w 1321"/>
                <a:gd name="T3" fmla="*/ 224 h 712"/>
                <a:gd name="T4" fmla="*/ 740 w 1321"/>
                <a:gd name="T5" fmla="*/ 244 h 712"/>
                <a:gd name="T6" fmla="*/ 737 w 1321"/>
                <a:gd name="T7" fmla="*/ 262 h 712"/>
                <a:gd name="T8" fmla="*/ 727 w 1321"/>
                <a:gd name="T9" fmla="*/ 279 h 712"/>
                <a:gd name="T10" fmla="*/ 713 w 1321"/>
                <a:gd name="T11" fmla="*/ 294 h 712"/>
                <a:gd name="T12" fmla="*/ 694 w 1321"/>
                <a:gd name="T13" fmla="*/ 306 h 712"/>
                <a:gd name="T14" fmla="*/ 670 w 1321"/>
                <a:gd name="T15" fmla="*/ 318 h 712"/>
                <a:gd name="T16" fmla="*/ 643 w 1321"/>
                <a:gd name="T17" fmla="*/ 329 h 712"/>
                <a:gd name="T18" fmla="*/ 612 w 1321"/>
                <a:gd name="T19" fmla="*/ 338 h 712"/>
                <a:gd name="T20" fmla="*/ 578 w 1321"/>
                <a:gd name="T21" fmla="*/ 346 h 712"/>
                <a:gd name="T22" fmla="*/ 542 w 1321"/>
                <a:gd name="T23" fmla="*/ 352 h 712"/>
                <a:gd name="T24" fmla="*/ 502 w 1321"/>
                <a:gd name="T25" fmla="*/ 357 h 712"/>
                <a:gd name="T26" fmla="*/ 462 w 1321"/>
                <a:gd name="T27" fmla="*/ 360 h 712"/>
                <a:gd name="T28" fmla="*/ 445 w 1321"/>
                <a:gd name="T29" fmla="*/ 361 h 712"/>
                <a:gd name="T30" fmla="*/ 267 w 1321"/>
                <a:gd name="T31" fmla="*/ 361 h 712"/>
                <a:gd name="T32" fmla="*/ 264 w 1321"/>
                <a:gd name="T33" fmla="*/ 361 h 712"/>
                <a:gd name="T34" fmla="*/ 229 w 1321"/>
                <a:gd name="T35" fmla="*/ 359 h 712"/>
                <a:gd name="T36" fmla="*/ 195 w 1321"/>
                <a:gd name="T37" fmla="*/ 357 h 712"/>
                <a:gd name="T38" fmla="*/ 162 w 1321"/>
                <a:gd name="T39" fmla="*/ 353 h 712"/>
                <a:gd name="T40" fmla="*/ 132 w 1321"/>
                <a:gd name="T41" fmla="*/ 349 h 712"/>
                <a:gd name="T42" fmla="*/ 104 w 1321"/>
                <a:gd name="T43" fmla="*/ 343 h 712"/>
                <a:gd name="T44" fmla="*/ 79 w 1321"/>
                <a:gd name="T45" fmla="*/ 336 h 712"/>
                <a:gd name="T46" fmla="*/ 57 w 1321"/>
                <a:gd name="T47" fmla="*/ 329 h 712"/>
                <a:gd name="T48" fmla="*/ 38 w 1321"/>
                <a:gd name="T49" fmla="*/ 319 h 712"/>
                <a:gd name="T50" fmla="*/ 22 w 1321"/>
                <a:gd name="T51" fmla="*/ 308 h 712"/>
                <a:gd name="T52" fmla="*/ 10 w 1321"/>
                <a:gd name="T53" fmla="*/ 296 h 712"/>
                <a:gd name="T54" fmla="*/ 3 w 1321"/>
                <a:gd name="T55" fmla="*/ 281 h 712"/>
                <a:gd name="T56" fmla="*/ 0 w 1321"/>
                <a:gd name="T57" fmla="*/ 266 h 712"/>
                <a:gd name="T58" fmla="*/ 0 w 1321"/>
                <a:gd name="T59" fmla="*/ 264 h 712"/>
                <a:gd name="T60" fmla="*/ 2 w 1321"/>
                <a:gd name="T61" fmla="*/ 247 h 712"/>
                <a:gd name="T62" fmla="*/ 9 w 1321"/>
                <a:gd name="T63" fmla="*/ 226 h 712"/>
                <a:gd name="T64" fmla="*/ 29 w 1321"/>
                <a:gd name="T65" fmla="*/ 188 h 712"/>
                <a:gd name="T66" fmla="*/ 53 w 1321"/>
                <a:gd name="T67" fmla="*/ 152 h 712"/>
                <a:gd name="T68" fmla="*/ 82 w 1321"/>
                <a:gd name="T69" fmla="*/ 119 h 712"/>
                <a:gd name="T70" fmla="*/ 114 w 1321"/>
                <a:gd name="T71" fmla="*/ 89 h 712"/>
                <a:gd name="T72" fmla="*/ 151 w 1321"/>
                <a:gd name="T73" fmla="*/ 63 h 712"/>
                <a:gd name="T74" fmla="*/ 191 w 1321"/>
                <a:gd name="T75" fmla="*/ 42 h 712"/>
                <a:gd name="T76" fmla="*/ 232 w 1321"/>
                <a:gd name="T77" fmla="*/ 24 h 712"/>
                <a:gd name="T78" fmla="*/ 278 w 1321"/>
                <a:gd name="T79" fmla="*/ 11 h 712"/>
                <a:gd name="T80" fmla="*/ 325 w 1321"/>
                <a:gd name="T81" fmla="*/ 3 h 712"/>
                <a:gd name="T82" fmla="*/ 374 w 1321"/>
                <a:gd name="T83" fmla="*/ 0 h 712"/>
                <a:gd name="T84" fmla="*/ 374 w 1321"/>
                <a:gd name="T85" fmla="*/ 0 h 712"/>
                <a:gd name="T86" fmla="*/ 425 w 1321"/>
                <a:gd name="T87" fmla="*/ 3 h 712"/>
                <a:gd name="T88" fmla="*/ 474 w 1321"/>
                <a:gd name="T89" fmla="*/ 12 h 712"/>
                <a:gd name="T90" fmla="*/ 522 w 1321"/>
                <a:gd name="T91" fmla="*/ 27 h 712"/>
                <a:gd name="T92" fmla="*/ 566 w 1321"/>
                <a:gd name="T93" fmla="*/ 46 h 712"/>
                <a:gd name="T94" fmla="*/ 606 w 1321"/>
                <a:gd name="T95" fmla="*/ 69 h 712"/>
                <a:gd name="T96" fmla="*/ 644 w 1321"/>
                <a:gd name="T97" fmla="*/ 98 h 712"/>
                <a:gd name="T98" fmla="*/ 677 w 1321"/>
                <a:gd name="T99" fmla="*/ 130 h 712"/>
                <a:gd name="T100" fmla="*/ 705 w 1321"/>
                <a:gd name="T101" fmla="*/ 165 h 712"/>
                <a:gd name="T102" fmla="*/ 729 w 1321"/>
                <a:gd name="T103" fmla="*/ 203 h 712"/>
                <a:gd name="T104" fmla="*/ 729 w 1321"/>
                <a:gd name="T105" fmla="*/ 203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242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69</Words>
  <Application>Microsoft Office PowerPoint</Application>
  <PresentationFormat>全屏显示(4:3)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2013-05-19T15:34:50Z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