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653DE-5515-442C-83CC-2C3120EA5B2D}" type="datetimeFigureOut">
              <a:rPr lang="zh-CN" altLang="en-US" smtClean="0"/>
              <a:t>2013/5/19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2EC58C-400C-4F1D-A348-8CF2E23EBC9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798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更多</a:t>
            </a:r>
            <a:r>
              <a:rPr lang="en-US" altLang="zh-CN" dirty="0" smtClean="0"/>
              <a:t>PPT</a:t>
            </a:r>
            <a:r>
              <a:rPr lang="zh-CN" altLang="en-US" dirty="0" smtClean="0"/>
              <a:t>素材与教程，请登录</a:t>
            </a:r>
            <a:r>
              <a:rPr lang="en-US" altLang="zh-CN" dirty="0" err="1" smtClean="0"/>
              <a:t>PPTfans,PPT</a:t>
            </a:r>
            <a:r>
              <a:rPr lang="zh-CN" altLang="en-US" dirty="0" smtClean="0"/>
              <a:t>设计教程网：</a:t>
            </a:r>
            <a:r>
              <a:rPr lang="en-US" altLang="zh-CN" dirty="0" smtClean="0"/>
              <a:t>http://www.pptfans.cn</a:t>
            </a:r>
            <a:endParaRPr lang="zh-CN" altLang="en-US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D8186-F5B0-452D-B02B-CF1A72D8DA10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007330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265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01B59-8D05-403E-8150-EA3F4509F9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5/19/2013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E3528-E0ED-45C3-A77D-2D573E56E76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8499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3"/>
          <p:cNvSpPr>
            <a:spLocks noChangeArrowheads="1"/>
          </p:cNvSpPr>
          <p:nvPr/>
        </p:nvSpPr>
        <p:spPr bwMode="auto">
          <a:xfrm rot="5400000">
            <a:off x="1467644" y="1158082"/>
            <a:ext cx="1728787" cy="2578100"/>
          </a:xfrm>
          <a:prstGeom prst="upArrowCallout">
            <a:avLst>
              <a:gd name="adj1" fmla="val 33824"/>
              <a:gd name="adj2" fmla="val 25000"/>
              <a:gd name="adj3" fmla="val 20477"/>
              <a:gd name="adj4" fmla="val 86269"/>
            </a:avLst>
          </a:prstGeom>
          <a:gradFill rotWithShape="1"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AutoShape 4"/>
          <p:cNvSpPr>
            <a:spLocks noChangeArrowheads="1"/>
          </p:cNvSpPr>
          <p:nvPr/>
        </p:nvSpPr>
        <p:spPr bwMode="auto">
          <a:xfrm rot="10800000">
            <a:off x="3635375" y="1582738"/>
            <a:ext cx="1763713" cy="2016125"/>
          </a:xfrm>
          <a:prstGeom prst="upArrowCallout">
            <a:avLst>
              <a:gd name="adj1" fmla="val 33824"/>
              <a:gd name="adj2" fmla="val 25000"/>
              <a:gd name="adj3" fmla="val 15697"/>
              <a:gd name="adj4" fmla="val 86269"/>
            </a:avLst>
          </a:prstGeom>
          <a:gradFill rotWithShape="1">
            <a:gsLst>
              <a:gs pos="0">
                <a:srgbClr val="2676FF">
                  <a:lumMod val="75000"/>
                </a:srgbClr>
              </a:gs>
              <a:gs pos="100000">
                <a:srgbClr val="2676FF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" name="AutoShape 5"/>
          <p:cNvSpPr>
            <a:spLocks noChangeArrowheads="1"/>
          </p:cNvSpPr>
          <p:nvPr/>
        </p:nvSpPr>
        <p:spPr bwMode="auto">
          <a:xfrm rot="16200000">
            <a:off x="5867400" y="1150938"/>
            <a:ext cx="1728787" cy="2592388"/>
          </a:xfrm>
          <a:prstGeom prst="upArrowCallout">
            <a:avLst>
              <a:gd name="adj1" fmla="val 33824"/>
              <a:gd name="adj2" fmla="val 25000"/>
              <a:gd name="adj3" fmla="val 20591"/>
              <a:gd name="adj4" fmla="val 86269"/>
            </a:avLst>
          </a:prstGeom>
          <a:gradFill rotWithShape="1"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2676FF"/>
              </a:gs>
            </a:gsLst>
            <a:lin ang="27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5" name="Group 6"/>
          <p:cNvGrpSpPr>
            <a:grpSpLocks/>
          </p:cNvGrpSpPr>
          <p:nvPr/>
        </p:nvGrpSpPr>
        <p:grpSpPr bwMode="auto">
          <a:xfrm>
            <a:off x="1050925" y="3630613"/>
            <a:ext cx="6977063" cy="684212"/>
            <a:chOff x="0" y="0"/>
            <a:chExt cx="4354" cy="992"/>
          </a:xfrm>
        </p:grpSpPr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0" y="0"/>
              <a:ext cx="4354" cy="809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3175" cmpd="sng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>
              <a:off x="0" y="809"/>
              <a:ext cx="4354" cy="0"/>
            </a:xfrm>
            <a:prstGeom prst="line">
              <a:avLst/>
            </a:prstGeom>
            <a:noFill/>
            <a:ln w="19050" cmpd="sng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8" name="AutoShape 9"/>
            <p:cNvSpPr>
              <a:spLocks noChangeArrowheads="1"/>
            </p:cNvSpPr>
            <p:nvPr/>
          </p:nvSpPr>
          <p:spPr bwMode="auto">
            <a:xfrm>
              <a:off x="0" y="811"/>
              <a:ext cx="4354" cy="181"/>
            </a:xfrm>
            <a:custGeom>
              <a:avLst/>
              <a:gdLst>
                <a:gd name="G0" fmla="+- 1072 0 0"/>
                <a:gd name="G1" fmla="+- 21600 0 1072"/>
                <a:gd name="G2" fmla="*/ 1072 1 2"/>
                <a:gd name="G3" fmla="+- 21600 0 G2"/>
                <a:gd name="G4" fmla="+/ 1072 21600 2"/>
                <a:gd name="G5" fmla="+/ G1 0 2"/>
                <a:gd name="G6" fmla="*/ 21600 21600 1072"/>
                <a:gd name="G7" fmla="*/ G6 1 2"/>
                <a:gd name="G8" fmla="+- 21600 0 G7"/>
                <a:gd name="G9" fmla="*/ 21600 1 2"/>
                <a:gd name="G10" fmla="+- 1072 0 G9"/>
                <a:gd name="G11" fmla="?: G10 G8 0"/>
                <a:gd name="G12" fmla="?: G10 G7 21600"/>
                <a:gd name="T0" fmla="*/ 21064 w 21600"/>
                <a:gd name="T1" fmla="*/ 10800 h 21600"/>
                <a:gd name="T2" fmla="*/ 10800 w 21600"/>
                <a:gd name="T3" fmla="*/ 21600 h 21600"/>
                <a:gd name="T4" fmla="*/ 536 w 21600"/>
                <a:gd name="T5" fmla="*/ 10800 h 21600"/>
                <a:gd name="T6" fmla="*/ 10800 w 21600"/>
                <a:gd name="T7" fmla="*/ 0 h 21600"/>
                <a:gd name="T8" fmla="*/ 2336 w 21600"/>
                <a:gd name="T9" fmla="*/ 2336 h 21600"/>
                <a:gd name="T10" fmla="*/ 19264 w 21600"/>
                <a:gd name="T11" fmla="*/ 192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72" y="21600"/>
                  </a:lnTo>
                  <a:lnTo>
                    <a:pt x="2052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1069975" y="3627438"/>
            <a:ext cx="6958013" cy="547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1600" i="0" dirty="0" smtClean="0">
                <a:solidFill>
                  <a:srgbClr val="646464"/>
                </a:solidFill>
                <a:latin typeface="微软雅黑" pitchFamily="34" charset="-122"/>
                <a:ea typeface="微软雅黑" pitchFamily="34" charset="-122"/>
              </a:rPr>
              <a:t>此处输入文本</a:t>
            </a:r>
            <a:r>
              <a:rPr lang="zh-CN" sz="1600" i="0" dirty="0" smtClean="0">
                <a:solidFill>
                  <a:srgbClr val="646464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1600" i="0" dirty="0" smtClean="0">
                <a:solidFill>
                  <a:srgbClr val="646464"/>
                </a:solidFill>
                <a:latin typeface="微软雅黑" pitchFamily="34" charset="-122"/>
                <a:ea typeface="微软雅黑" pitchFamily="34" charset="-122"/>
              </a:rPr>
              <a:t>此处输入文本</a:t>
            </a:r>
            <a:endParaRPr lang="zh-CN" sz="1600" i="0" dirty="0">
              <a:solidFill>
                <a:srgbClr val="64646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0" name="Group 11"/>
          <p:cNvGrpSpPr>
            <a:grpSpLocks/>
          </p:cNvGrpSpPr>
          <p:nvPr/>
        </p:nvGrpSpPr>
        <p:grpSpPr bwMode="auto">
          <a:xfrm>
            <a:off x="1050925" y="4376738"/>
            <a:ext cx="6977063" cy="684212"/>
            <a:chOff x="0" y="0"/>
            <a:chExt cx="4354" cy="992"/>
          </a:xfrm>
        </p:grpSpPr>
        <p:sp>
          <p:nvSpPr>
            <p:cNvPr id="11" name="Rectangle 12"/>
            <p:cNvSpPr>
              <a:spLocks noChangeArrowheads="1"/>
            </p:cNvSpPr>
            <p:nvPr/>
          </p:nvSpPr>
          <p:spPr bwMode="auto">
            <a:xfrm>
              <a:off x="0" y="0"/>
              <a:ext cx="4354" cy="809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3175" cmpd="sng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2" name="Line 13"/>
            <p:cNvSpPr>
              <a:spLocks noChangeShapeType="1"/>
            </p:cNvSpPr>
            <p:nvPr/>
          </p:nvSpPr>
          <p:spPr bwMode="auto">
            <a:xfrm>
              <a:off x="0" y="809"/>
              <a:ext cx="4354" cy="0"/>
            </a:xfrm>
            <a:prstGeom prst="line">
              <a:avLst/>
            </a:prstGeom>
            <a:noFill/>
            <a:ln w="19050" cmpd="sng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3" name="AutoShape 14"/>
            <p:cNvSpPr>
              <a:spLocks noChangeArrowheads="1"/>
            </p:cNvSpPr>
            <p:nvPr/>
          </p:nvSpPr>
          <p:spPr bwMode="auto">
            <a:xfrm>
              <a:off x="0" y="811"/>
              <a:ext cx="4354" cy="181"/>
            </a:xfrm>
            <a:custGeom>
              <a:avLst/>
              <a:gdLst>
                <a:gd name="G0" fmla="+- 1072 0 0"/>
                <a:gd name="G1" fmla="+- 21600 0 1072"/>
                <a:gd name="G2" fmla="*/ 1072 1 2"/>
                <a:gd name="G3" fmla="+- 21600 0 G2"/>
                <a:gd name="G4" fmla="+/ 1072 21600 2"/>
                <a:gd name="G5" fmla="+/ G1 0 2"/>
                <a:gd name="G6" fmla="*/ 21600 21600 1072"/>
                <a:gd name="G7" fmla="*/ G6 1 2"/>
                <a:gd name="G8" fmla="+- 21600 0 G7"/>
                <a:gd name="G9" fmla="*/ 21600 1 2"/>
                <a:gd name="G10" fmla="+- 1072 0 G9"/>
                <a:gd name="G11" fmla="?: G10 G8 0"/>
                <a:gd name="G12" fmla="?: G10 G7 21600"/>
                <a:gd name="T0" fmla="*/ 21064 w 21600"/>
                <a:gd name="T1" fmla="*/ 10800 h 21600"/>
                <a:gd name="T2" fmla="*/ 10800 w 21600"/>
                <a:gd name="T3" fmla="*/ 21600 h 21600"/>
                <a:gd name="T4" fmla="*/ 536 w 21600"/>
                <a:gd name="T5" fmla="*/ 10800 h 21600"/>
                <a:gd name="T6" fmla="*/ 10800 w 21600"/>
                <a:gd name="T7" fmla="*/ 0 h 21600"/>
                <a:gd name="T8" fmla="*/ 2336 w 21600"/>
                <a:gd name="T9" fmla="*/ 2336 h 21600"/>
                <a:gd name="T10" fmla="*/ 19264 w 21600"/>
                <a:gd name="T11" fmla="*/ 192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72" y="21600"/>
                  </a:lnTo>
                  <a:lnTo>
                    <a:pt x="2052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rgbClr val="646464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4" name="Group 15"/>
          <p:cNvGrpSpPr>
            <a:grpSpLocks/>
          </p:cNvGrpSpPr>
          <p:nvPr/>
        </p:nvGrpSpPr>
        <p:grpSpPr bwMode="auto">
          <a:xfrm>
            <a:off x="1050925" y="5075238"/>
            <a:ext cx="6977063" cy="684212"/>
            <a:chOff x="0" y="0"/>
            <a:chExt cx="4354" cy="992"/>
          </a:xfrm>
        </p:grpSpPr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4354" cy="809"/>
            </a:xfrm>
            <a:prstGeom prst="rect">
              <a:avLst/>
            </a:prstGeom>
            <a:gradFill rotWithShape="1">
              <a:gsLst>
                <a:gs pos="0">
                  <a:srgbClr val="DDDDDD"/>
                </a:gs>
                <a:gs pos="100000">
                  <a:srgbClr val="FFFFFF"/>
                </a:gs>
              </a:gsLst>
              <a:lin ang="5400000" scaled="1"/>
            </a:gradFill>
            <a:ln w="3175" cmpd="sng">
              <a:solidFill>
                <a:srgbClr val="C0C0C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Line 17"/>
            <p:cNvSpPr>
              <a:spLocks noChangeShapeType="1"/>
            </p:cNvSpPr>
            <p:nvPr/>
          </p:nvSpPr>
          <p:spPr bwMode="auto">
            <a:xfrm>
              <a:off x="0" y="809"/>
              <a:ext cx="4354" cy="0"/>
            </a:xfrm>
            <a:prstGeom prst="line">
              <a:avLst/>
            </a:prstGeom>
            <a:noFill/>
            <a:ln w="19050" cmpd="sng">
              <a:solidFill>
                <a:srgbClr val="FF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7" name="AutoShape 18"/>
            <p:cNvSpPr>
              <a:spLocks noChangeArrowheads="1"/>
            </p:cNvSpPr>
            <p:nvPr/>
          </p:nvSpPr>
          <p:spPr bwMode="auto">
            <a:xfrm>
              <a:off x="0" y="811"/>
              <a:ext cx="4354" cy="181"/>
            </a:xfrm>
            <a:custGeom>
              <a:avLst/>
              <a:gdLst>
                <a:gd name="G0" fmla="+- 1072 0 0"/>
                <a:gd name="G1" fmla="+- 21600 0 1072"/>
                <a:gd name="G2" fmla="*/ 1072 1 2"/>
                <a:gd name="G3" fmla="+- 21600 0 G2"/>
                <a:gd name="G4" fmla="+/ 1072 21600 2"/>
                <a:gd name="G5" fmla="+/ G1 0 2"/>
                <a:gd name="G6" fmla="*/ 21600 21600 1072"/>
                <a:gd name="G7" fmla="*/ G6 1 2"/>
                <a:gd name="G8" fmla="+- 21600 0 G7"/>
                <a:gd name="G9" fmla="*/ 21600 1 2"/>
                <a:gd name="G10" fmla="+- 1072 0 G9"/>
                <a:gd name="G11" fmla="?: G10 G8 0"/>
                <a:gd name="G12" fmla="?: G10 G7 21600"/>
                <a:gd name="T0" fmla="*/ 21064 w 21600"/>
                <a:gd name="T1" fmla="*/ 10800 h 21600"/>
                <a:gd name="T2" fmla="*/ 10800 w 21600"/>
                <a:gd name="T3" fmla="*/ 21600 h 21600"/>
                <a:gd name="T4" fmla="*/ 536 w 21600"/>
                <a:gd name="T5" fmla="*/ 10800 h 21600"/>
                <a:gd name="T6" fmla="*/ 10800 w 21600"/>
                <a:gd name="T7" fmla="*/ 0 h 21600"/>
                <a:gd name="T8" fmla="*/ 2336 w 21600"/>
                <a:gd name="T9" fmla="*/ 2336 h 21600"/>
                <a:gd name="T10" fmla="*/ 19264 w 21600"/>
                <a:gd name="T11" fmla="*/ 19264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1072" y="21600"/>
                  </a:lnTo>
                  <a:lnTo>
                    <a:pt x="20528" y="21600"/>
                  </a:lnTo>
                  <a:lnTo>
                    <a:pt x="21600" y="0"/>
                  </a:lnTo>
                  <a:close/>
                </a:path>
              </a:pathLst>
            </a:custGeom>
            <a:gradFill rotWithShape="1">
              <a:gsLst>
                <a:gs pos="0">
                  <a:srgbClr val="DDDDDD"/>
                </a:gs>
                <a:gs pos="100000">
                  <a:srgbClr val="FFFFFF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CN" altLang="en-US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endParaRPr>
            </a:p>
          </p:txBody>
        </p:sp>
      </p:grpSp>
      <p:sp>
        <p:nvSpPr>
          <p:cNvPr id="18" name="Rectangle 19"/>
          <p:cNvSpPr>
            <a:spLocks noChangeArrowheads="1"/>
          </p:cNvSpPr>
          <p:nvPr/>
        </p:nvSpPr>
        <p:spPr bwMode="auto">
          <a:xfrm>
            <a:off x="1069975" y="5060950"/>
            <a:ext cx="6958013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1600" i="0" dirty="0" smtClean="0">
                <a:solidFill>
                  <a:srgbClr val="646464"/>
                </a:solidFill>
                <a:latin typeface="微软雅黑" pitchFamily="34" charset="-122"/>
                <a:ea typeface="微软雅黑" pitchFamily="34" charset="-122"/>
              </a:rPr>
              <a:t>此处输入文本</a:t>
            </a:r>
            <a:r>
              <a:rPr lang="zh-CN" sz="1600" i="0" dirty="0" smtClean="0">
                <a:solidFill>
                  <a:srgbClr val="646464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1600" i="0" dirty="0" smtClean="0">
                <a:solidFill>
                  <a:srgbClr val="646464"/>
                </a:solidFill>
                <a:latin typeface="微软雅黑" pitchFamily="34" charset="-122"/>
                <a:ea typeface="微软雅黑" pitchFamily="34" charset="-122"/>
              </a:rPr>
              <a:t>此处输入文本</a:t>
            </a:r>
            <a:endParaRPr lang="zh-CN" sz="1600" i="0" dirty="0">
              <a:solidFill>
                <a:srgbClr val="646464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1042988" y="1582738"/>
            <a:ext cx="2233612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此处输入文本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此处输入文本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此处输入文本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5795963" y="1582738"/>
            <a:ext cx="2233612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此处输入文本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此处输入文本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  <a:p>
            <a:pPr marL="0" marR="0" lvl="0" indent="0" algn="ctr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2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此处输入文本</a:t>
            </a:r>
            <a:endParaRPr kumimoji="0" lang="zh-CN" altLang="en-US" sz="12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" name="WordArt 22"/>
          <p:cNvSpPr>
            <a:spLocks noChangeArrowheads="1" noChangeShapeType="1"/>
          </p:cNvSpPr>
          <p:nvPr/>
        </p:nvSpPr>
        <p:spPr bwMode="auto">
          <a:xfrm>
            <a:off x="3795713" y="2309813"/>
            <a:ext cx="1450975" cy="20955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400" b="0" i="0" u="none" strike="noStrike" kern="0" cap="none" spc="0" normalizeH="0" baseline="0" noProof="0" dirty="0" smtClean="0"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点击添加</a:t>
            </a:r>
            <a:r>
              <a:rPr kumimoji="0" lang="zh-CN" altLang="en-US" sz="2400" b="0" i="0" u="none" strike="noStrike" kern="0" cap="none" spc="0" normalizeH="0" baseline="0" noProof="0" dirty="0">
                <a:ln w="9525" cmpd="sng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/>
                <a:uLnTx/>
                <a:uFillTx/>
                <a:latin typeface="微软雅黑" pitchFamily="34" charset="-122"/>
                <a:ea typeface="微软雅黑" pitchFamily="34" charset="-122"/>
              </a:rPr>
              <a:t>标题文字</a:t>
            </a:r>
          </a:p>
        </p:txBody>
      </p:sp>
      <p:sp>
        <p:nvSpPr>
          <p:cNvPr id="22" name="AutoShape 23"/>
          <p:cNvSpPr>
            <a:spLocks noChangeArrowheads="1"/>
          </p:cNvSpPr>
          <p:nvPr/>
        </p:nvSpPr>
        <p:spPr bwMode="auto">
          <a:xfrm rot="10800000">
            <a:off x="5795963" y="1439863"/>
            <a:ext cx="2232025" cy="131762"/>
          </a:xfrm>
          <a:custGeom>
            <a:avLst/>
            <a:gdLst>
              <a:gd name="G0" fmla="+- 1072 0 0"/>
              <a:gd name="G1" fmla="+- 21600 0 1072"/>
              <a:gd name="G2" fmla="*/ 1072 1 2"/>
              <a:gd name="G3" fmla="+- 21600 0 G2"/>
              <a:gd name="G4" fmla="+/ 1072 21600 2"/>
              <a:gd name="G5" fmla="+/ G1 0 2"/>
              <a:gd name="G6" fmla="*/ 21600 21600 1072"/>
              <a:gd name="G7" fmla="*/ G6 1 2"/>
              <a:gd name="G8" fmla="+- 21600 0 G7"/>
              <a:gd name="G9" fmla="*/ 21600 1 2"/>
              <a:gd name="G10" fmla="+- 1072 0 G9"/>
              <a:gd name="G11" fmla="?: G10 G8 0"/>
              <a:gd name="G12" fmla="?: G10 G7 21600"/>
              <a:gd name="T0" fmla="*/ 21064 w 21600"/>
              <a:gd name="T1" fmla="*/ 10800 h 21600"/>
              <a:gd name="T2" fmla="*/ 10800 w 21600"/>
              <a:gd name="T3" fmla="*/ 21600 h 21600"/>
              <a:gd name="T4" fmla="*/ 536 w 21600"/>
              <a:gd name="T5" fmla="*/ 10800 h 21600"/>
              <a:gd name="T6" fmla="*/ 10800 w 21600"/>
              <a:gd name="T7" fmla="*/ 0 h 21600"/>
              <a:gd name="T8" fmla="*/ 2336 w 21600"/>
              <a:gd name="T9" fmla="*/ 2336 h 21600"/>
              <a:gd name="T10" fmla="*/ 19264 w 21600"/>
              <a:gd name="T11" fmla="*/ 192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72" y="21600"/>
                </a:lnTo>
                <a:lnTo>
                  <a:pt x="20528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AutoShape 24"/>
          <p:cNvSpPr>
            <a:spLocks noChangeArrowheads="1"/>
          </p:cNvSpPr>
          <p:nvPr/>
        </p:nvSpPr>
        <p:spPr bwMode="auto">
          <a:xfrm rot="10800000">
            <a:off x="1042988" y="1439863"/>
            <a:ext cx="2232025" cy="131762"/>
          </a:xfrm>
          <a:custGeom>
            <a:avLst/>
            <a:gdLst>
              <a:gd name="G0" fmla="+- 1072 0 0"/>
              <a:gd name="G1" fmla="+- 21600 0 1072"/>
              <a:gd name="G2" fmla="*/ 1072 1 2"/>
              <a:gd name="G3" fmla="+- 21600 0 G2"/>
              <a:gd name="G4" fmla="+/ 1072 21600 2"/>
              <a:gd name="G5" fmla="+/ G1 0 2"/>
              <a:gd name="G6" fmla="*/ 21600 21600 1072"/>
              <a:gd name="G7" fmla="*/ G6 1 2"/>
              <a:gd name="G8" fmla="+- 21600 0 G7"/>
              <a:gd name="G9" fmla="*/ 21600 1 2"/>
              <a:gd name="G10" fmla="+- 1072 0 G9"/>
              <a:gd name="G11" fmla="?: G10 G8 0"/>
              <a:gd name="G12" fmla="?: G10 G7 21600"/>
              <a:gd name="T0" fmla="*/ 21064 w 21600"/>
              <a:gd name="T1" fmla="*/ 10800 h 21600"/>
              <a:gd name="T2" fmla="*/ 10800 w 21600"/>
              <a:gd name="T3" fmla="*/ 21600 h 21600"/>
              <a:gd name="T4" fmla="*/ 536 w 21600"/>
              <a:gd name="T5" fmla="*/ 10800 h 21600"/>
              <a:gd name="T6" fmla="*/ 10800 w 21600"/>
              <a:gd name="T7" fmla="*/ 0 h 21600"/>
              <a:gd name="T8" fmla="*/ 2336 w 21600"/>
              <a:gd name="T9" fmla="*/ 2336 h 21600"/>
              <a:gd name="T10" fmla="*/ 19264 w 21600"/>
              <a:gd name="T11" fmla="*/ 192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72" y="21600"/>
                </a:lnTo>
                <a:lnTo>
                  <a:pt x="20528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2676FF">
                  <a:lumMod val="60000"/>
                  <a:lumOff val="40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" name="AutoShape 25"/>
          <p:cNvSpPr>
            <a:spLocks noChangeArrowheads="1"/>
          </p:cNvSpPr>
          <p:nvPr/>
        </p:nvSpPr>
        <p:spPr bwMode="auto">
          <a:xfrm rot="10800000">
            <a:off x="3635375" y="1449388"/>
            <a:ext cx="1758950" cy="123825"/>
          </a:xfrm>
          <a:custGeom>
            <a:avLst/>
            <a:gdLst>
              <a:gd name="G0" fmla="+- 1072 0 0"/>
              <a:gd name="G1" fmla="+- 21600 0 1072"/>
              <a:gd name="G2" fmla="*/ 1072 1 2"/>
              <a:gd name="G3" fmla="+- 21600 0 G2"/>
              <a:gd name="G4" fmla="+/ 1072 21600 2"/>
              <a:gd name="G5" fmla="+/ G1 0 2"/>
              <a:gd name="G6" fmla="*/ 21600 21600 1072"/>
              <a:gd name="G7" fmla="*/ G6 1 2"/>
              <a:gd name="G8" fmla="+- 21600 0 G7"/>
              <a:gd name="G9" fmla="*/ 21600 1 2"/>
              <a:gd name="G10" fmla="+- 1072 0 G9"/>
              <a:gd name="G11" fmla="?: G10 G8 0"/>
              <a:gd name="G12" fmla="?: G10 G7 21600"/>
              <a:gd name="T0" fmla="*/ 21064 w 21600"/>
              <a:gd name="T1" fmla="*/ 10800 h 21600"/>
              <a:gd name="T2" fmla="*/ 10800 w 21600"/>
              <a:gd name="T3" fmla="*/ 21600 h 21600"/>
              <a:gd name="T4" fmla="*/ 536 w 21600"/>
              <a:gd name="T5" fmla="*/ 10800 h 21600"/>
              <a:gd name="T6" fmla="*/ 10800 w 21600"/>
              <a:gd name="T7" fmla="*/ 0 h 21600"/>
              <a:gd name="T8" fmla="*/ 2336 w 21600"/>
              <a:gd name="T9" fmla="*/ 2336 h 21600"/>
              <a:gd name="T10" fmla="*/ 19264 w 21600"/>
              <a:gd name="T11" fmla="*/ 19264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>
                <a:moveTo>
                  <a:pt x="0" y="0"/>
                </a:moveTo>
                <a:lnTo>
                  <a:pt x="1072" y="21600"/>
                </a:lnTo>
                <a:lnTo>
                  <a:pt x="20528" y="21600"/>
                </a:lnTo>
                <a:lnTo>
                  <a:pt x="21600" y="0"/>
                </a:lnTo>
                <a:close/>
              </a:path>
            </a:pathLst>
          </a:custGeom>
          <a:gradFill rotWithShape="1">
            <a:gsLst>
              <a:gs pos="0">
                <a:srgbClr val="2676FF">
                  <a:alpha val="57000"/>
                </a:srgbClr>
              </a:gs>
              <a:gs pos="100000">
                <a:srgbClr val="FFFFFF">
                  <a:alpha val="0"/>
                </a:srgbClr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5" name="Rectangle 26"/>
          <p:cNvSpPr>
            <a:spLocks noChangeArrowheads="1"/>
          </p:cNvSpPr>
          <p:nvPr/>
        </p:nvSpPr>
        <p:spPr bwMode="auto">
          <a:xfrm>
            <a:off x="1069975" y="4400550"/>
            <a:ext cx="6958013" cy="54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zh-CN" altLang="en-US" sz="1600" i="0" dirty="0" smtClean="0">
                <a:solidFill>
                  <a:srgbClr val="646464"/>
                </a:solidFill>
                <a:latin typeface="微软雅黑" pitchFamily="34" charset="-122"/>
                <a:ea typeface="微软雅黑" pitchFamily="34" charset="-122"/>
              </a:rPr>
              <a:t>此处输入文本</a:t>
            </a:r>
            <a:r>
              <a:rPr lang="zh-CN" sz="1600" i="0" dirty="0" smtClean="0">
                <a:solidFill>
                  <a:srgbClr val="646464"/>
                </a:solidFill>
                <a:latin typeface="微软雅黑" pitchFamily="34" charset="-122"/>
                <a:ea typeface="微软雅黑" pitchFamily="34" charset="-122"/>
              </a:rPr>
              <a:t>     </a:t>
            </a:r>
            <a:r>
              <a:rPr lang="zh-CN" altLang="en-US" sz="1600" i="0" dirty="0" smtClean="0">
                <a:solidFill>
                  <a:srgbClr val="646464"/>
                </a:solidFill>
                <a:latin typeface="微软雅黑" pitchFamily="34" charset="-122"/>
                <a:ea typeface="微软雅黑" pitchFamily="34" charset="-122"/>
              </a:rPr>
              <a:t>此处输入文本</a:t>
            </a:r>
            <a:endParaRPr lang="zh-CN" sz="1600" i="0" dirty="0">
              <a:solidFill>
                <a:srgbClr val="646464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38123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13D0704E7463D7F58C3C1A3904193E1">
  <a:themeElements>
    <a:clrScheme name="SoEasy_变色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B2B2B2"/>
      </a:accent6>
      <a:hlink>
        <a:srgbClr val="5F5F5F"/>
      </a:hlink>
      <a:folHlink>
        <a:srgbClr val="919191"/>
      </a:folHlink>
    </a:clrScheme>
    <a:fontScheme name="自定义 2">
      <a:majorFont>
        <a:latin typeface="Cambria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57</Words>
  <Application>Microsoft Office PowerPoint</Application>
  <PresentationFormat>全屏显示(4:3)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宋体</vt:lpstr>
      <vt:lpstr>微软雅黑</vt:lpstr>
      <vt:lpstr>Arial</vt:lpstr>
      <vt:lpstr>Calibri</vt:lpstr>
      <vt:lpstr>Cambria</vt:lpstr>
      <vt:lpstr>E13D0704E7463D7F58C3C1A3904193E1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pptfans.cn</dc:title>
  <dc:subject/>
  <dc:creator/>
  <cp:keywords/>
  <dc:description/>
  <cp:lastModifiedBy>Windows 用户</cp:lastModifiedBy>
  <cp:revision>64</cp:revision>
  <dcterms:created xsi:type="dcterms:W3CDTF">2012-07-20T03:07:30Z</dcterms:created>
  <dcterms:modified xsi:type="dcterms:W3CDTF">2013-05-19T15:34:50Z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pptfans.cn</vt:lpwstr>
  </property>
  <property fmtid="{D5CDD505-2E9C-101B-9397-08002B2CF9AE}" pid="3" name="SlideDescription">
    <vt:lpwstr/>
  </property>
</Properties>
</file>