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E4A7B-9EF5-4BDE-B1D9-DBA64D398D00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88437-85BD-48E3-94F8-A473188AC6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68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8013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09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12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3"/>
          <p:cNvSpPr>
            <a:spLocks/>
          </p:cNvSpPr>
          <p:nvPr/>
        </p:nvSpPr>
        <p:spPr bwMode="auto">
          <a:xfrm>
            <a:off x="1436799" y="3077516"/>
            <a:ext cx="5500978" cy="1137061"/>
          </a:xfrm>
          <a:custGeom>
            <a:avLst/>
            <a:gdLst>
              <a:gd name="T0" fmla="*/ 3396 w 3396"/>
              <a:gd name="T1" fmla="*/ 0 h 702"/>
              <a:gd name="T2" fmla="*/ 3000 w 3396"/>
              <a:gd name="T3" fmla="*/ 0 h 702"/>
              <a:gd name="T4" fmla="*/ 2748 w 3396"/>
              <a:gd name="T5" fmla="*/ 372 h 702"/>
              <a:gd name="T6" fmla="*/ 2748 w 3396"/>
              <a:gd name="T7" fmla="*/ 372 h 702"/>
              <a:gd name="T8" fmla="*/ 2748 w 3396"/>
              <a:gd name="T9" fmla="*/ 372 h 702"/>
              <a:gd name="T10" fmla="*/ 2748 w 3396"/>
              <a:gd name="T11" fmla="*/ 372 h 702"/>
              <a:gd name="T12" fmla="*/ 2748 w 3396"/>
              <a:gd name="T13" fmla="*/ 372 h 702"/>
              <a:gd name="T14" fmla="*/ 0 w 3396"/>
              <a:gd name="T15" fmla="*/ 372 h 702"/>
              <a:gd name="T16" fmla="*/ 0 w 3396"/>
              <a:gd name="T17" fmla="*/ 702 h 702"/>
              <a:gd name="T18" fmla="*/ 2922 w 3396"/>
              <a:gd name="T19" fmla="*/ 702 h 702"/>
              <a:gd name="T20" fmla="*/ 3396 w 3396"/>
              <a:gd name="T21" fmla="*/ 0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96" h="702">
                <a:moveTo>
                  <a:pt x="3396" y="0"/>
                </a:moveTo>
                <a:lnTo>
                  <a:pt x="3000" y="0"/>
                </a:lnTo>
                <a:lnTo>
                  <a:pt x="2748" y="372"/>
                </a:lnTo>
                <a:lnTo>
                  <a:pt x="2748" y="372"/>
                </a:lnTo>
                <a:lnTo>
                  <a:pt x="2748" y="372"/>
                </a:lnTo>
                <a:lnTo>
                  <a:pt x="2748" y="372"/>
                </a:lnTo>
                <a:lnTo>
                  <a:pt x="2748" y="372"/>
                </a:lnTo>
                <a:lnTo>
                  <a:pt x="0" y="372"/>
                </a:lnTo>
                <a:lnTo>
                  <a:pt x="0" y="702"/>
                </a:lnTo>
                <a:lnTo>
                  <a:pt x="2922" y="702"/>
                </a:lnTo>
                <a:lnTo>
                  <a:pt x="3396" y="0"/>
                </a:lnTo>
                <a:close/>
              </a:path>
            </a:pathLst>
          </a:custGeom>
          <a:gradFill>
            <a:gsLst>
              <a:gs pos="33000">
                <a:srgbClr val="2676FF">
                  <a:lumMod val="20000"/>
                  <a:lumOff val="80000"/>
                </a:srgbClr>
              </a:gs>
              <a:gs pos="100000">
                <a:srgbClr val="2676FF">
                  <a:lumMod val="60000"/>
                  <a:lumOff val="40000"/>
                </a:srgbClr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3296" tIns="46648" rIns="93296" bIns="46648" anchor="ctr"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3" name="Freeform 47"/>
          <p:cNvSpPr>
            <a:spLocks/>
          </p:cNvSpPr>
          <p:nvPr/>
        </p:nvSpPr>
        <p:spPr bwMode="auto">
          <a:xfrm>
            <a:off x="1436799" y="1862707"/>
            <a:ext cx="5500978" cy="1137061"/>
          </a:xfrm>
          <a:custGeom>
            <a:avLst/>
            <a:gdLst>
              <a:gd name="T0" fmla="*/ 3396 w 3396"/>
              <a:gd name="T1" fmla="*/ 702 h 702"/>
              <a:gd name="T2" fmla="*/ 2922 w 3396"/>
              <a:gd name="T3" fmla="*/ 0 h 702"/>
              <a:gd name="T4" fmla="*/ 0 w 3396"/>
              <a:gd name="T5" fmla="*/ 0 h 702"/>
              <a:gd name="T6" fmla="*/ 0 w 3396"/>
              <a:gd name="T7" fmla="*/ 330 h 702"/>
              <a:gd name="T8" fmla="*/ 2748 w 3396"/>
              <a:gd name="T9" fmla="*/ 330 h 702"/>
              <a:gd name="T10" fmla="*/ 2748 w 3396"/>
              <a:gd name="T11" fmla="*/ 330 h 702"/>
              <a:gd name="T12" fmla="*/ 2748 w 3396"/>
              <a:gd name="T13" fmla="*/ 330 h 702"/>
              <a:gd name="T14" fmla="*/ 2748 w 3396"/>
              <a:gd name="T15" fmla="*/ 330 h 702"/>
              <a:gd name="T16" fmla="*/ 2748 w 3396"/>
              <a:gd name="T17" fmla="*/ 330 h 702"/>
              <a:gd name="T18" fmla="*/ 3000 w 3396"/>
              <a:gd name="T19" fmla="*/ 702 h 702"/>
              <a:gd name="T20" fmla="*/ 3396 w 3396"/>
              <a:gd name="T21" fmla="*/ 702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96" h="702">
                <a:moveTo>
                  <a:pt x="3396" y="702"/>
                </a:moveTo>
                <a:lnTo>
                  <a:pt x="2922" y="0"/>
                </a:lnTo>
                <a:lnTo>
                  <a:pt x="0" y="0"/>
                </a:lnTo>
                <a:lnTo>
                  <a:pt x="0" y="330"/>
                </a:lnTo>
                <a:lnTo>
                  <a:pt x="2748" y="330"/>
                </a:lnTo>
                <a:lnTo>
                  <a:pt x="2748" y="330"/>
                </a:lnTo>
                <a:lnTo>
                  <a:pt x="2748" y="330"/>
                </a:lnTo>
                <a:lnTo>
                  <a:pt x="2748" y="330"/>
                </a:lnTo>
                <a:lnTo>
                  <a:pt x="2748" y="330"/>
                </a:lnTo>
                <a:lnTo>
                  <a:pt x="3000" y="702"/>
                </a:lnTo>
                <a:lnTo>
                  <a:pt x="3396" y="702"/>
                </a:lnTo>
                <a:close/>
              </a:path>
            </a:pathLst>
          </a:custGeom>
          <a:gradFill>
            <a:gsLst>
              <a:gs pos="33000">
                <a:srgbClr val="2676FF">
                  <a:lumMod val="20000"/>
                  <a:lumOff val="80000"/>
                </a:srgbClr>
              </a:gs>
              <a:gs pos="100000">
                <a:srgbClr val="2676FF">
                  <a:lumMod val="60000"/>
                  <a:lumOff val="40000"/>
                </a:srgbClr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3296" tIns="46648" rIns="93296" bIns="46648" anchor="ctr"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4" name="Freeform 38"/>
          <p:cNvSpPr>
            <a:spLocks/>
          </p:cNvSpPr>
          <p:nvPr/>
        </p:nvSpPr>
        <p:spPr bwMode="auto">
          <a:xfrm>
            <a:off x="1436799" y="1221288"/>
            <a:ext cx="6278502" cy="1778480"/>
          </a:xfrm>
          <a:custGeom>
            <a:avLst/>
            <a:gdLst>
              <a:gd name="T0" fmla="*/ 3450 w 3876"/>
              <a:gd name="T1" fmla="*/ 1098 h 1098"/>
              <a:gd name="T2" fmla="*/ 3876 w 3876"/>
              <a:gd name="T3" fmla="*/ 1098 h 1098"/>
              <a:gd name="T4" fmla="*/ 3132 w 3876"/>
              <a:gd name="T5" fmla="*/ 0 h 1098"/>
              <a:gd name="T6" fmla="*/ 0 w 3876"/>
              <a:gd name="T7" fmla="*/ 0 h 1098"/>
              <a:gd name="T8" fmla="*/ 0 w 3876"/>
              <a:gd name="T9" fmla="*/ 348 h 1098"/>
              <a:gd name="T10" fmla="*/ 2946 w 3876"/>
              <a:gd name="T11" fmla="*/ 348 h 1098"/>
              <a:gd name="T12" fmla="*/ 2946 w 3876"/>
              <a:gd name="T13" fmla="*/ 348 h 1098"/>
              <a:gd name="T14" fmla="*/ 3450 w 3876"/>
              <a:gd name="T15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76" h="1098">
                <a:moveTo>
                  <a:pt x="3450" y="1098"/>
                </a:moveTo>
                <a:lnTo>
                  <a:pt x="3876" y="1098"/>
                </a:lnTo>
                <a:lnTo>
                  <a:pt x="3132" y="0"/>
                </a:lnTo>
                <a:lnTo>
                  <a:pt x="0" y="0"/>
                </a:lnTo>
                <a:lnTo>
                  <a:pt x="0" y="348"/>
                </a:lnTo>
                <a:lnTo>
                  <a:pt x="2946" y="348"/>
                </a:lnTo>
                <a:lnTo>
                  <a:pt x="2946" y="348"/>
                </a:lnTo>
                <a:lnTo>
                  <a:pt x="3450" y="1098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3296" tIns="46648" rIns="93296" bIns="46648" anchor="ctr"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5" name="Freeform 41"/>
          <p:cNvSpPr>
            <a:spLocks/>
          </p:cNvSpPr>
          <p:nvPr/>
        </p:nvSpPr>
        <p:spPr bwMode="auto">
          <a:xfrm>
            <a:off x="1436800" y="2465252"/>
            <a:ext cx="4772050" cy="534516"/>
          </a:xfrm>
          <a:custGeom>
            <a:avLst/>
            <a:gdLst>
              <a:gd name="T0" fmla="*/ 2946 w 2946"/>
              <a:gd name="T1" fmla="*/ 330 h 330"/>
              <a:gd name="T2" fmla="*/ 2724 w 2946"/>
              <a:gd name="T3" fmla="*/ 0 h 330"/>
              <a:gd name="T4" fmla="*/ 0 w 2946"/>
              <a:gd name="T5" fmla="*/ 0 h 330"/>
              <a:gd name="T6" fmla="*/ 0 w 2946"/>
              <a:gd name="T7" fmla="*/ 330 h 330"/>
              <a:gd name="T8" fmla="*/ 2946 w 2946"/>
              <a:gd name="T9" fmla="*/ 33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46" h="330">
                <a:moveTo>
                  <a:pt x="2946" y="330"/>
                </a:moveTo>
                <a:lnTo>
                  <a:pt x="2724" y="0"/>
                </a:lnTo>
                <a:lnTo>
                  <a:pt x="0" y="0"/>
                </a:lnTo>
                <a:lnTo>
                  <a:pt x="0" y="330"/>
                </a:lnTo>
                <a:lnTo>
                  <a:pt x="2946" y="330"/>
                </a:lnTo>
                <a:close/>
              </a:path>
            </a:pathLst>
          </a:cu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3296" tIns="46648" rIns="93296" bIns="46648" anchor="ctr"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rgbClr val="F9F9F9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6" name="Freeform 44"/>
          <p:cNvSpPr>
            <a:spLocks/>
          </p:cNvSpPr>
          <p:nvPr/>
        </p:nvSpPr>
        <p:spPr bwMode="auto">
          <a:xfrm>
            <a:off x="1436800" y="3077516"/>
            <a:ext cx="4772050" cy="534516"/>
          </a:xfrm>
          <a:custGeom>
            <a:avLst/>
            <a:gdLst>
              <a:gd name="T0" fmla="*/ 2946 w 2946"/>
              <a:gd name="T1" fmla="*/ 0 h 330"/>
              <a:gd name="T2" fmla="*/ 0 w 2946"/>
              <a:gd name="T3" fmla="*/ 0 h 330"/>
              <a:gd name="T4" fmla="*/ 0 w 2946"/>
              <a:gd name="T5" fmla="*/ 330 h 330"/>
              <a:gd name="T6" fmla="*/ 2724 w 2946"/>
              <a:gd name="T7" fmla="*/ 330 h 330"/>
              <a:gd name="T8" fmla="*/ 2946 w 2946"/>
              <a:gd name="T9" fmla="*/ 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46" h="330">
                <a:moveTo>
                  <a:pt x="2946" y="0"/>
                </a:moveTo>
                <a:lnTo>
                  <a:pt x="0" y="0"/>
                </a:lnTo>
                <a:lnTo>
                  <a:pt x="0" y="330"/>
                </a:lnTo>
                <a:lnTo>
                  <a:pt x="2724" y="330"/>
                </a:lnTo>
                <a:lnTo>
                  <a:pt x="2946" y="0"/>
                </a:lnTo>
                <a:close/>
              </a:path>
            </a:pathLst>
          </a:cu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3296" tIns="46648" rIns="93296" bIns="46648" anchor="ctr"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rgbClr val="F9F9F9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1436799" y="3077516"/>
            <a:ext cx="6278502" cy="1788198"/>
          </a:xfrm>
          <a:custGeom>
            <a:avLst/>
            <a:gdLst>
              <a:gd name="T0" fmla="*/ 2946 w 3876"/>
              <a:gd name="T1" fmla="*/ 744 h 1104"/>
              <a:gd name="T2" fmla="*/ 0 w 3876"/>
              <a:gd name="T3" fmla="*/ 744 h 1104"/>
              <a:gd name="T4" fmla="*/ 0 w 3876"/>
              <a:gd name="T5" fmla="*/ 1104 h 1104"/>
              <a:gd name="T6" fmla="*/ 3132 w 3876"/>
              <a:gd name="T7" fmla="*/ 1104 h 1104"/>
              <a:gd name="T8" fmla="*/ 3876 w 3876"/>
              <a:gd name="T9" fmla="*/ 0 h 1104"/>
              <a:gd name="T10" fmla="*/ 3450 w 3876"/>
              <a:gd name="T11" fmla="*/ 0 h 1104"/>
              <a:gd name="T12" fmla="*/ 2946 w 3876"/>
              <a:gd name="T13" fmla="*/ 744 h 1104"/>
              <a:gd name="T14" fmla="*/ 2946 w 3876"/>
              <a:gd name="T15" fmla="*/ 744 h 1104"/>
              <a:gd name="T16" fmla="*/ 2946 w 3876"/>
              <a:gd name="T17" fmla="*/ 74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76" h="1104">
                <a:moveTo>
                  <a:pt x="2946" y="744"/>
                </a:moveTo>
                <a:lnTo>
                  <a:pt x="0" y="744"/>
                </a:lnTo>
                <a:lnTo>
                  <a:pt x="0" y="1104"/>
                </a:lnTo>
                <a:lnTo>
                  <a:pt x="3132" y="1104"/>
                </a:lnTo>
                <a:lnTo>
                  <a:pt x="3876" y="0"/>
                </a:lnTo>
                <a:lnTo>
                  <a:pt x="3450" y="0"/>
                </a:lnTo>
                <a:lnTo>
                  <a:pt x="2946" y="744"/>
                </a:lnTo>
                <a:lnTo>
                  <a:pt x="2946" y="744"/>
                </a:lnTo>
                <a:lnTo>
                  <a:pt x="2946" y="744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3296" tIns="46648" rIns="93296" bIns="46648" anchor="ctr"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8" name="TextBox 53"/>
          <p:cNvSpPr txBox="1">
            <a:spLocks noChangeArrowheads="1"/>
          </p:cNvSpPr>
          <p:nvPr/>
        </p:nvSpPr>
        <p:spPr bwMode="auto">
          <a:xfrm>
            <a:off x="1956292" y="2580641"/>
            <a:ext cx="1447429" cy="2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96" tIns="46648" rIns="93296" bIns="46648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932962"/>
            <a:r>
              <a:rPr lang="zh-CN" altLang="en-US" sz="12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单击此处添加标题</a:t>
            </a:r>
            <a:endParaRPr lang="zh-CN" altLang="en-US" dirty="0">
              <a:solidFill>
                <a:srgbClr val="FFFFFF"/>
              </a:solidFill>
              <a:latin typeface="Arial" pitchFamily="34" charset="0"/>
              <a:cs typeface="宋体" pitchFamily="2" charset="-122"/>
            </a:endParaRPr>
          </a:p>
        </p:txBody>
      </p:sp>
      <p:sp>
        <p:nvSpPr>
          <p:cNvPr id="9" name="TextBox 53"/>
          <p:cNvSpPr txBox="1">
            <a:spLocks noChangeArrowheads="1"/>
          </p:cNvSpPr>
          <p:nvPr/>
        </p:nvSpPr>
        <p:spPr bwMode="auto">
          <a:xfrm>
            <a:off x="1956291" y="3203460"/>
            <a:ext cx="1447429" cy="2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96" tIns="46648" rIns="93296" bIns="46648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932962"/>
            <a:r>
              <a:rPr lang="zh-CN" altLang="en-US" sz="12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单击此处添加标题</a:t>
            </a:r>
            <a:endParaRPr lang="zh-CN" altLang="en-US" dirty="0">
              <a:solidFill>
                <a:srgbClr val="FFFFFF"/>
              </a:solidFill>
              <a:latin typeface="Arial" pitchFamily="34" charset="0"/>
              <a:cs typeface="宋体" pitchFamily="2" charset="-122"/>
            </a:endParaRPr>
          </a:p>
        </p:txBody>
      </p:sp>
      <p:sp>
        <p:nvSpPr>
          <p:cNvPr id="10" name="TextBox 53"/>
          <p:cNvSpPr txBox="1">
            <a:spLocks noChangeArrowheads="1"/>
          </p:cNvSpPr>
          <p:nvPr/>
        </p:nvSpPr>
        <p:spPr bwMode="auto">
          <a:xfrm>
            <a:off x="1956291" y="3830302"/>
            <a:ext cx="1447429" cy="2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96" tIns="46648" rIns="93296" bIns="46648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932962"/>
            <a:r>
              <a:rPr lang="zh-CN" altLang="en-US" sz="1200" b="1" dirty="0">
                <a:solidFill>
                  <a:srgbClr val="5F5F5F"/>
                </a:solidFill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单击此处添加标题</a:t>
            </a:r>
          </a:p>
        </p:txBody>
      </p:sp>
      <p:sp>
        <p:nvSpPr>
          <p:cNvPr id="11" name="TextBox 53"/>
          <p:cNvSpPr txBox="1">
            <a:spLocks noChangeArrowheads="1"/>
          </p:cNvSpPr>
          <p:nvPr/>
        </p:nvSpPr>
        <p:spPr bwMode="auto">
          <a:xfrm>
            <a:off x="1956291" y="4397213"/>
            <a:ext cx="1447429" cy="2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96" tIns="46648" rIns="93296" bIns="46648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932962"/>
            <a:r>
              <a:rPr lang="zh-CN" altLang="en-US" sz="1200" b="1" dirty="0">
                <a:solidFill>
                  <a:srgbClr val="5F5F5F"/>
                </a:solidFill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单击此处添加标题</a:t>
            </a:r>
            <a:endParaRPr lang="zh-CN" altLang="en-US" dirty="0">
              <a:solidFill>
                <a:srgbClr val="5F5F5F"/>
              </a:solidFill>
              <a:latin typeface="Arial" pitchFamily="34" charset="0"/>
              <a:cs typeface="宋体" pitchFamily="2" charset="-122"/>
            </a:endParaRPr>
          </a:p>
        </p:txBody>
      </p:sp>
      <p:sp>
        <p:nvSpPr>
          <p:cNvPr id="12" name="TextBox 53"/>
          <p:cNvSpPr txBox="1">
            <a:spLocks noChangeArrowheads="1"/>
          </p:cNvSpPr>
          <p:nvPr/>
        </p:nvSpPr>
        <p:spPr bwMode="auto">
          <a:xfrm>
            <a:off x="1956291" y="1404647"/>
            <a:ext cx="1447429" cy="2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96" tIns="46648" rIns="93296" bIns="46648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932962"/>
            <a:r>
              <a:rPr lang="zh-CN" altLang="en-US" sz="1200" b="1" dirty="0">
                <a:solidFill>
                  <a:srgbClr val="5F5F5F"/>
                </a:solidFill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单击此处添加标题</a:t>
            </a:r>
            <a:endParaRPr lang="zh-CN" altLang="en-US" dirty="0">
              <a:solidFill>
                <a:srgbClr val="5F5F5F"/>
              </a:solidFill>
              <a:latin typeface="Arial" pitchFamily="34" charset="0"/>
              <a:cs typeface="宋体" pitchFamily="2" charset="-122"/>
            </a:endParaRPr>
          </a:p>
        </p:txBody>
      </p:sp>
      <p:sp>
        <p:nvSpPr>
          <p:cNvPr id="13" name="TextBox 53"/>
          <p:cNvSpPr txBox="1">
            <a:spLocks noChangeArrowheads="1"/>
          </p:cNvSpPr>
          <p:nvPr/>
        </p:nvSpPr>
        <p:spPr bwMode="auto">
          <a:xfrm>
            <a:off x="1956291" y="1969215"/>
            <a:ext cx="1447429" cy="2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96" tIns="46648" rIns="93296" bIns="46648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932962"/>
            <a:r>
              <a:rPr lang="zh-CN" altLang="en-US" sz="1200" b="1" dirty="0">
                <a:solidFill>
                  <a:srgbClr val="5F5F5F"/>
                </a:solidFill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单击此处添加标题</a:t>
            </a:r>
            <a:endParaRPr lang="zh-CN" altLang="en-US" dirty="0">
              <a:solidFill>
                <a:srgbClr val="5F5F5F"/>
              </a:solidFill>
              <a:latin typeface="Arial" pitchFamily="34" charset="0"/>
              <a:cs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677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41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