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C8DC1-7DBE-49ED-9FA1-84C97F6111D9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C223-01A4-4460-8A10-AF880CEF87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17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987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8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8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>
          <a:xfrm>
            <a:off x="287685" y="1592908"/>
            <a:ext cx="8568630" cy="3672185"/>
            <a:chOff x="251520" y="1988840"/>
            <a:chExt cx="8568630" cy="3672185"/>
          </a:xfrm>
        </p:grpSpPr>
        <p:sp>
          <p:nvSpPr>
            <p:cNvPr id="3" name="燕尾形 2"/>
            <p:cNvSpPr/>
            <p:nvPr/>
          </p:nvSpPr>
          <p:spPr>
            <a:xfrm>
              <a:off x="4356100" y="1989138"/>
              <a:ext cx="2376488" cy="3671887"/>
            </a:xfrm>
            <a:prstGeom prst="chevron">
              <a:avLst>
                <a:gd name="adj" fmla="val 22005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此处添加标题</a:t>
              </a:r>
              <a:r>
                <a:rPr kumimoji="0" lang="en-US" altLang="zh-C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6</a:t>
              </a: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
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
单击此处添加文本
单击此处添加文本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6443663" y="1989138"/>
              <a:ext cx="2376487" cy="3671887"/>
            </a:xfrm>
            <a:prstGeom prst="chevron">
              <a:avLst>
                <a:gd name="adj" fmla="val 22005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此处添加标题</a:t>
              </a:r>
              <a:r>
                <a:rPr kumimoji="0" lang="en-US" altLang="zh-C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7</a:t>
              </a: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
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
单击此处添加文本
单击此处添加文本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五边形 4"/>
            <p:cNvSpPr/>
            <p:nvPr/>
          </p:nvSpPr>
          <p:spPr>
            <a:xfrm>
              <a:off x="251520" y="1988840"/>
              <a:ext cx="4392613" cy="3671887"/>
            </a:xfrm>
            <a:prstGeom prst="homePlate">
              <a:avLst>
                <a:gd name="adj" fmla="val 14669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6" name="组合 7"/>
            <p:cNvGrpSpPr/>
            <p:nvPr/>
          </p:nvGrpSpPr>
          <p:grpSpPr>
            <a:xfrm>
              <a:off x="516663" y="2636838"/>
              <a:ext cx="3536950" cy="2305050"/>
              <a:chOff x="458788" y="2636838"/>
              <a:chExt cx="3536950" cy="2305050"/>
            </a:xfrm>
          </p:grpSpPr>
          <p:sp>
            <p:nvSpPr>
              <p:cNvPr id="7" name="矩形 6"/>
              <p:cNvSpPr/>
              <p:nvPr/>
            </p:nvSpPr>
            <p:spPr bwMode="auto">
              <a:xfrm>
                <a:off x="458788" y="3471863"/>
                <a:ext cx="993775" cy="635000"/>
              </a:xfrm>
              <a:prstGeom prst="rect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5</a:t>
                </a: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3001963" y="3471863"/>
                <a:ext cx="993775" cy="635000"/>
              </a:xfrm>
              <a:prstGeom prst="rect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 bwMode="auto">
              <a:xfrm>
                <a:off x="1730376" y="3471863"/>
                <a:ext cx="993775" cy="635000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1730375" y="4305300"/>
                <a:ext cx="993775" cy="636588"/>
              </a:xfrm>
              <a:prstGeom prst="rect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1730375" y="2636838"/>
                <a:ext cx="993775" cy="636587"/>
              </a:xfrm>
              <a:prstGeom prst="rect">
                <a:avLst/>
              </a:pr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2" name="等腰三角形 11"/>
              <p:cNvSpPr/>
              <p:nvPr/>
            </p:nvSpPr>
            <p:spPr bwMode="auto">
              <a:xfrm>
                <a:off x="2138362" y="4167188"/>
                <a:ext cx="177800" cy="77788"/>
              </a:xfrm>
              <a:prstGeom prst="triangle">
                <a:avLst/>
              </a:prstGeom>
              <a:solidFill>
                <a:srgbClr val="9494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3" name="等腰三角形 12"/>
              <p:cNvSpPr/>
              <p:nvPr/>
            </p:nvSpPr>
            <p:spPr bwMode="auto">
              <a:xfrm flipV="1">
                <a:off x="2138362" y="3333750"/>
                <a:ext cx="177800" cy="77788"/>
              </a:xfrm>
              <a:prstGeom prst="triangle">
                <a:avLst/>
              </a:prstGeom>
              <a:solidFill>
                <a:srgbClr val="9494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 bwMode="auto">
              <a:xfrm rot="5400000" flipV="1">
                <a:off x="2774158" y="3750469"/>
                <a:ext cx="177800" cy="77788"/>
              </a:xfrm>
              <a:prstGeom prst="triangle">
                <a:avLst/>
              </a:prstGeom>
              <a:solidFill>
                <a:srgbClr val="9494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5" name="等腰三角形 14"/>
              <p:cNvSpPr/>
              <p:nvPr/>
            </p:nvSpPr>
            <p:spPr bwMode="auto">
              <a:xfrm rot="16200000" flipH="1" flipV="1">
                <a:off x="1502570" y="3750470"/>
                <a:ext cx="177800" cy="77787"/>
              </a:xfrm>
              <a:prstGeom prst="triangle">
                <a:avLst/>
              </a:prstGeom>
              <a:solidFill>
                <a:srgbClr val="9494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84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45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