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420E0-77DF-4E73-9EFE-49DBBD95539B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56B60-0BB3-4588-9EFE-1AE23E743A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3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1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 bwMode="auto">
          <a:xfrm>
            <a:off x="538163" y="1397000"/>
            <a:ext cx="3659187" cy="977900"/>
          </a:xfrm>
          <a:custGeom>
            <a:avLst/>
            <a:gdLst/>
            <a:ahLst/>
            <a:cxnLst/>
            <a:rect l="l" t="t" r="r" b="b"/>
            <a:pathLst>
              <a:path w="3659708" h="977900">
                <a:moveTo>
                  <a:pt x="0" y="0"/>
                </a:moveTo>
                <a:lnTo>
                  <a:pt x="3659708" y="0"/>
                </a:lnTo>
                <a:lnTo>
                  <a:pt x="3659708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20000"/>
                  <a:lumOff val="80000"/>
                </a:srgbClr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矩形 6"/>
          <p:cNvSpPr/>
          <p:nvPr/>
        </p:nvSpPr>
        <p:spPr bwMode="auto">
          <a:xfrm>
            <a:off x="538163" y="2533650"/>
            <a:ext cx="3659187" cy="977900"/>
          </a:xfrm>
          <a:custGeom>
            <a:avLst/>
            <a:gdLst/>
            <a:ahLst/>
            <a:cxnLst/>
            <a:rect l="l" t="t" r="r" b="b"/>
            <a:pathLst>
              <a:path w="3659708" h="977900">
                <a:moveTo>
                  <a:pt x="0" y="0"/>
                </a:moveTo>
                <a:lnTo>
                  <a:pt x="3659708" y="0"/>
                </a:lnTo>
                <a:lnTo>
                  <a:pt x="3659708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矩形 8"/>
          <p:cNvSpPr/>
          <p:nvPr/>
        </p:nvSpPr>
        <p:spPr bwMode="auto">
          <a:xfrm>
            <a:off x="538163" y="3668713"/>
            <a:ext cx="3659187" cy="977900"/>
          </a:xfrm>
          <a:custGeom>
            <a:avLst/>
            <a:gdLst/>
            <a:ahLst/>
            <a:cxnLst/>
            <a:rect l="l" t="t" r="r" b="b"/>
            <a:pathLst>
              <a:path w="3659708" h="977900">
                <a:moveTo>
                  <a:pt x="0" y="0"/>
                </a:moveTo>
                <a:lnTo>
                  <a:pt x="3659708" y="0"/>
                </a:lnTo>
                <a:lnTo>
                  <a:pt x="3659708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矩形 10"/>
          <p:cNvSpPr/>
          <p:nvPr/>
        </p:nvSpPr>
        <p:spPr bwMode="auto">
          <a:xfrm>
            <a:off x="538163" y="4805363"/>
            <a:ext cx="3659187" cy="977900"/>
          </a:xfrm>
          <a:custGeom>
            <a:avLst/>
            <a:gdLst/>
            <a:ahLst/>
            <a:cxnLst/>
            <a:rect l="l" t="t" r="r" b="b"/>
            <a:pathLst>
              <a:path w="3659708" h="977900">
                <a:moveTo>
                  <a:pt x="0" y="0"/>
                </a:moveTo>
                <a:lnTo>
                  <a:pt x="3659708" y="0"/>
                </a:lnTo>
                <a:lnTo>
                  <a:pt x="3659708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矩形 4"/>
          <p:cNvSpPr/>
          <p:nvPr/>
        </p:nvSpPr>
        <p:spPr bwMode="auto">
          <a:xfrm>
            <a:off x="4197350" y="1397000"/>
            <a:ext cx="2051050" cy="977900"/>
          </a:xfrm>
          <a:custGeom>
            <a:avLst/>
            <a:gdLst/>
            <a:ahLst/>
            <a:cxnLst/>
            <a:rect l="l" t="t" r="r" b="b"/>
            <a:pathLst>
              <a:path w="2051018" h="977900">
                <a:moveTo>
                  <a:pt x="0" y="0"/>
                </a:moveTo>
                <a:lnTo>
                  <a:pt x="1674286" y="0"/>
                </a:lnTo>
                <a:lnTo>
                  <a:pt x="2051018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20000"/>
                  <a:lumOff val="80000"/>
                </a:srgbClr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矩形 7"/>
          <p:cNvSpPr/>
          <p:nvPr/>
        </p:nvSpPr>
        <p:spPr bwMode="auto">
          <a:xfrm>
            <a:off x="4197350" y="2533650"/>
            <a:ext cx="2489200" cy="977900"/>
          </a:xfrm>
          <a:custGeom>
            <a:avLst/>
            <a:gdLst/>
            <a:ahLst/>
            <a:cxnLst/>
            <a:rect l="l" t="t" r="r" b="b"/>
            <a:pathLst>
              <a:path w="2488742" h="977900">
                <a:moveTo>
                  <a:pt x="0" y="0"/>
                </a:moveTo>
                <a:lnTo>
                  <a:pt x="2112010" y="0"/>
                </a:lnTo>
                <a:lnTo>
                  <a:pt x="2488742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矩形 9"/>
          <p:cNvSpPr/>
          <p:nvPr/>
        </p:nvSpPr>
        <p:spPr bwMode="auto">
          <a:xfrm>
            <a:off x="4197350" y="3668713"/>
            <a:ext cx="2489200" cy="977900"/>
          </a:xfrm>
          <a:custGeom>
            <a:avLst/>
            <a:gdLst/>
            <a:ahLst/>
            <a:cxnLst/>
            <a:rect l="l" t="t" r="r" b="b"/>
            <a:pathLst>
              <a:path w="2488806" h="977900">
                <a:moveTo>
                  <a:pt x="0" y="0"/>
                </a:moveTo>
                <a:lnTo>
                  <a:pt x="2488806" y="0"/>
                </a:lnTo>
                <a:lnTo>
                  <a:pt x="2112074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4197350" y="4805363"/>
            <a:ext cx="2051050" cy="977900"/>
          </a:xfrm>
          <a:custGeom>
            <a:avLst/>
            <a:gdLst/>
            <a:ahLst/>
            <a:cxnLst/>
            <a:rect l="l" t="t" r="r" b="b"/>
            <a:pathLst>
              <a:path w="2051082" h="977900">
                <a:moveTo>
                  <a:pt x="0" y="0"/>
                </a:moveTo>
                <a:lnTo>
                  <a:pt x="2051082" y="0"/>
                </a:lnTo>
                <a:lnTo>
                  <a:pt x="1674350" y="977900"/>
                </a:lnTo>
                <a:lnTo>
                  <a:pt x="0" y="9779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3188" y="1710518"/>
            <a:ext cx="2286000" cy="3508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400" dirty="0" smtClea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400" dirty="0">
              <a:solidFill>
                <a:srgbClr val="4D4D4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810" y="2864913"/>
            <a:ext cx="2286000" cy="3508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7810" y="3997379"/>
            <a:ext cx="2286000" cy="3508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3188" y="5129845"/>
            <a:ext cx="2286000" cy="3508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27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61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