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576C5-A89D-455B-98F5-ADD90FF3A17B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287EA-ED2B-43F7-9229-8A503FD15E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9808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8531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84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865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56"/>
          <p:cNvGrpSpPr>
            <a:grpSpLocks/>
          </p:cNvGrpSpPr>
          <p:nvPr/>
        </p:nvGrpSpPr>
        <p:grpSpPr bwMode="auto">
          <a:xfrm>
            <a:off x="395288" y="2074863"/>
            <a:ext cx="8353425" cy="4064000"/>
            <a:chOff x="395536" y="2074544"/>
            <a:chExt cx="8352928" cy="4064705"/>
          </a:xfrm>
        </p:grpSpPr>
        <p:sp>
          <p:nvSpPr>
            <p:cNvPr id="3" name="矩形 2"/>
            <p:cNvSpPr/>
            <p:nvPr/>
          </p:nvSpPr>
          <p:spPr>
            <a:xfrm>
              <a:off x="395536" y="2074544"/>
              <a:ext cx="720682" cy="1889453"/>
            </a:xfrm>
            <a:prstGeom prst="rect">
              <a:avLst/>
            </a:prstGeom>
            <a:gradFill>
              <a:gsLst>
                <a:gs pos="0">
                  <a:srgbClr val="2676FF">
                    <a:lumMod val="20000"/>
                    <a:lumOff val="80000"/>
                  </a:srgbClr>
                </a:gs>
                <a:gs pos="100000">
                  <a:srgbClr val="2676FF">
                    <a:lumMod val="60000"/>
                    <a:lumOff val="40000"/>
                  </a:srgbClr>
                </a:gs>
              </a:gsLst>
              <a:lin ang="0" scaled="0"/>
            </a:gradFill>
            <a:ln w="317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eaVert" lIns="0" rIns="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</a:t>
              </a:r>
            </a:p>
          </p:txBody>
        </p:sp>
        <p:grpSp>
          <p:nvGrpSpPr>
            <p:cNvPr id="4" name="组合 48"/>
            <p:cNvGrpSpPr>
              <a:grpSpLocks/>
            </p:cNvGrpSpPr>
            <p:nvPr/>
          </p:nvGrpSpPr>
          <p:grpSpPr bwMode="auto">
            <a:xfrm>
              <a:off x="1115616" y="2074544"/>
              <a:ext cx="7317848" cy="630000"/>
              <a:chOff x="1115616" y="1587272"/>
              <a:chExt cx="7317848" cy="630000"/>
            </a:xfrm>
          </p:grpSpPr>
          <p:sp>
            <p:nvSpPr>
              <p:cNvPr id="17" name="五边形 7"/>
              <p:cNvSpPr/>
              <p:nvPr/>
            </p:nvSpPr>
            <p:spPr>
              <a:xfrm>
                <a:off x="1116218" y="1587272"/>
                <a:ext cx="7317940" cy="630346"/>
              </a:xfrm>
              <a:custGeom>
                <a:avLst/>
                <a:gdLst/>
                <a:ahLst/>
                <a:cxnLst/>
                <a:rect l="l" t="t" r="r" b="b"/>
                <a:pathLst>
                  <a:path w="7317848" h="630000">
                    <a:moveTo>
                      <a:pt x="0" y="0"/>
                    </a:moveTo>
                    <a:lnTo>
                      <a:pt x="6687848" y="0"/>
                    </a:lnTo>
                    <a:lnTo>
                      <a:pt x="7317848" y="630000"/>
                    </a:lnTo>
                    <a:lnTo>
                      <a:pt x="0" y="630000"/>
                    </a:lnTo>
                    <a:close/>
                  </a:path>
                </a:pathLst>
              </a:custGeom>
              <a:gradFill>
                <a:gsLst>
                  <a:gs pos="33000">
                    <a:srgbClr val="2676FF">
                      <a:lumMod val="20000"/>
                      <a:lumOff val="80000"/>
                    </a:srgbClr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5400000" scaled="0"/>
              </a:gradFill>
              <a:ln w="3175" cap="flat" cmpd="sng" algn="ctr">
                <a:solidFill>
                  <a:srgbClr val="2676FF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rIns="0" anchor="ctr"/>
              <a:lstStyle/>
              <a:p>
                <a:pPr marL="182563" marR="0" lvl="0" indent="-182563" defTabSz="91440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8" name="椭圆 17"/>
              <p:cNvSpPr/>
              <p:nvPr/>
            </p:nvSpPr>
            <p:spPr bwMode="auto">
              <a:xfrm>
                <a:off x="1249403" y="1705286"/>
                <a:ext cx="369332" cy="369258"/>
              </a:xfrm>
              <a:prstGeom prst="ellips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innerShdw blurRad="114300">
                  <a:prstClr val="black">
                    <a:alpha val="27000"/>
                  </a:prstClr>
                </a:inn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rPr>
                  <a:t>1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9" name="TextBox 44"/>
              <p:cNvSpPr txBox="1">
                <a:spLocks noChangeArrowheads="1"/>
              </p:cNvSpPr>
              <p:nvPr/>
            </p:nvSpPr>
            <p:spPr bwMode="auto">
              <a:xfrm>
                <a:off x="1697136" y="1705248"/>
                <a:ext cx="18261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单击此处输入文本</a:t>
                </a:r>
              </a:p>
            </p:txBody>
          </p:sp>
        </p:grpSp>
        <p:grpSp>
          <p:nvGrpSpPr>
            <p:cNvPr id="5" name="组合 52"/>
            <p:cNvGrpSpPr>
              <a:grpSpLocks/>
            </p:cNvGrpSpPr>
            <p:nvPr/>
          </p:nvGrpSpPr>
          <p:grpSpPr bwMode="auto">
            <a:xfrm>
              <a:off x="1115616" y="2704544"/>
              <a:ext cx="7632848" cy="630000"/>
              <a:chOff x="1115616" y="2217272"/>
              <a:chExt cx="7632848" cy="630000"/>
            </a:xfrm>
          </p:grpSpPr>
          <p:sp>
            <p:nvSpPr>
              <p:cNvPr id="14" name="五边形 6"/>
              <p:cNvSpPr/>
              <p:nvPr/>
            </p:nvSpPr>
            <p:spPr>
              <a:xfrm>
                <a:off x="1116218" y="2217618"/>
                <a:ext cx="7632246" cy="630347"/>
              </a:xfrm>
              <a:custGeom>
                <a:avLst/>
                <a:gdLst/>
                <a:ahLst/>
                <a:cxnLst/>
                <a:rect l="l" t="t" r="r" b="b"/>
                <a:pathLst>
                  <a:path w="7632848" h="630000">
                    <a:moveTo>
                      <a:pt x="0" y="0"/>
                    </a:moveTo>
                    <a:lnTo>
                      <a:pt x="7317848" y="0"/>
                    </a:lnTo>
                    <a:lnTo>
                      <a:pt x="7632848" y="315000"/>
                    </a:lnTo>
                    <a:lnTo>
                      <a:pt x="7317848" y="630000"/>
                    </a:lnTo>
                    <a:lnTo>
                      <a:pt x="0" y="630000"/>
                    </a:lnTo>
                    <a:close/>
                  </a:path>
                </a:pathLst>
              </a:custGeom>
              <a:gradFill>
                <a:gsLst>
                  <a:gs pos="33000">
                    <a:srgbClr val="2676FF">
                      <a:lumMod val="20000"/>
                      <a:lumOff val="80000"/>
                    </a:srgbClr>
                  </a:gs>
                  <a:gs pos="100000">
                    <a:srgbClr val="2676FF">
                      <a:lumMod val="60000"/>
                      <a:lumOff val="40000"/>
                    </a:srgbClr>
                  </a:gs>
                </a:gsLst>
                <a:lin ang="5400000" scaled="0"/>
              </a:gradFill>
              <a:ln w="3175" cap="flat" cmpd="sng" algn="ctr">
                <a:solidFill>
                  <a:srgbClr val="2676FF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rIns="0" anchor="ctr"/>
              <a:lstStyle/>
              <a:p>
                <a:pPr marL="182563" marR="0" lvl="0" indent="-182563" defTabSz="91440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endParaRPr kumimoji="0" lang="zh-CN" altLang="en-US" sz="14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5" name="椭圆 14"/>
              <p:cNvSpPr/>
              <p:nvPr/>
            </p:nvSpPr>
            <p:spPr bwMode="auto">
              <a:xfrm>
                <a:off x="1249403" y="2347643"/>
                <a:ext cx="369332" cy="369258"/>
              </a:xfrm>
              <a:prstGeom prst="ellips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innerShdw blurRad="114300">
                  <a:prstClr val="black">
                    <a:alpha val="27000"/>
                  </a:prstClr>
                </a:inn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rPr>
                  <a:t>2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6" name="TextBox 49"/>
              <p:cNvSpPr txBox="1">
                <a:spLocks noChangeArrowheads="1"/>
              </p:cNvSpPr>
              <p:nvPr/>
            </p:nvSpPr>
            <p:spPr bwMode="auto">
              <a:xfrm>
                <a:off x="1697136" y="2362994"/>
                <a:ext cx="18261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单击此处输入文本</a:t>
                </a:r>
              </a:p>
            </p:txBody>
          </p:sp>
        </p:grpSp>
        <p:grpSp>
          <p:nvGrpSpPr>
            <p:cNvPr id="6" name="组合 54"/>
            <p:cNvGrpSpPr>
              <a:grpSpLocks/>
            </p:cNvGrpSpPr>
            <p:nvPr/>
          </p:nvGrpSpPr>
          <p:grpSpPr bwMode="auto">
            <a:xfrm>
              <a:off x="4212696" y="3334544"/>
              <a:ext cx="4220768" cy="630000"/>
              <a:chOff x="4212696" y="2847272"/>
              <a:chExt cx="4220768" cy="630000"/>
            </a:xfrm>
          </p:grpSpPr>
          <p:sp>
            <p:nvSpPr>
              <p:cNvPr id="12" name="五边形 1"/>
              <p:cNvSpPr/>
              <p:nvPr/>
            </p:nvSpPr>
            <p:spPr>
              <a:xfrm>
                <a:off x="4213246" y="2847966"/>
                <a:ext cx="4220912" cy="628759"/>
              </a:xfrm>
              <a:custGeom>
                <a:avLst/>
                <a:gdLst/>
                <a:ahLst/>
                <a:cxnLst/>
                <a:rect l="l" t="t" r="r" b="b"/>
                <a:pathLst>
                  <a:path w="4220768" h="630000">
                    <a:moveTo>
                      <a:pt x="0" y="626458"/>
                    </a:moveTo>
                    <a:cubicBezTo>
                      <a:pt x="23656" y="626458"/>
                      <a:pt x="47065" y="627517"/>
                      <a:pt x="70144" y="630000"/>
                    </a:cubicBezTo>
                    <a:lnTo>
                      <a:pt x="0" y="630000"/>
                    </a:lnTo>
                    <a:close/>
                    <a:moveTo>
                      <a:pt x="20" y="0"/>
                    </a:moveTo>
                    <a:lnTo>
                      <a:pt x="4220768" y="0"/>
                    </a:lnTo>
                    <a:lnTo>
                      <a:pt x="3590768" y="630000"/>
                    </a:lnTo>
                    <a:lnTo>
                      <a:pt x="1169971" y="630000"/>
                    </a:lnTo>
                    <a:cubicBezTo>
                      <a:pt x="919495" y="250260"/>
                      <a:pt x="488982" y="6"/>
                      <a:pt x="2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6000">
                    <a:srgbClr val="2676FF"/>
                  </a:gs>
                </a:gsLst>
                <a:lin ang="0" scaled="0"/>
              </a:gradFill>
              <a:ln w="3175" cap="flat" cmpd="sng" algn="ctr">
                <a:solidFill>
                  <a:srgbClr val="2676FF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r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3" name="TextBox 51"/>
              <p:cNvSpPr txBox="1">
                <a:spLocks noChangeArrowheads="1"/>
              </p:cNvSpPr>
              <p:nvPr/>
            </p:nvSpPr>
            <p:spPr bwMode="auto">
              <a:xfrm>
                <a:off x="5868144" y="2992995"/>
                <a:ext cx="18261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9F9F9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单击此处输入文本</a:t>
                </a:r>
              </a:p>
            </p:txBody>
          </p:sp>
        </p:grpSp>
        <p:grpSp>
          <p:nvGrpSpPr>
            <p:cNvPr id="7" name="组合 53"/>
            <p:cNvGrpSpPr>
              <a:grpSpLocks/>
            </p:cNvGrpSpPr>
            <p:nvPr/>
          </p:nvGrpSpPr>
          <p:grpSpPr bwMode="auto">
            <a:xfrm>
              <a:off x="1115617" y="3334543"/>
              <a:ext cx="4496257" cy="2804706"/>
              <a:chOff x="1115617" y="2847271"/>
              <a:chExt cx="4496257" cy="2804706"/>
            </a:xfrm>
          </p:grpSpPr>
          <p:sp>
            <p:nvSpPr>
              <p:cNvPr id="8" name="五边形 1"/>
              <p:cNvSpPr/>
              <p:nvPr/>
            </p:nvSpPr>
            <p:spPr>
              <a:xfrm>
                <a:off x="1116218" y="2847966"/>
                <a:ext cx="4495532" cy="2804011"/>
              </a:xfrm>
              <a:custGeom>
                <a:avLst/>
                <a:gdLst/>
                <a:ahLst/>
                <a:cxnLst/>
                <a:rect l="l" t="t" r="r" b="b"/>
                <a:pathLst>
                  <a:path w="4496257" h="2804706">
                    <a:moveTo>
                      <a:pt x="3093904" y="0"/>
                    </a:moveTo>
                    <a:cubicBezTo>
                      <a:pt x="3868402" y="0"/>
                      <a:pt x="4496257" y="627855"/>
                      <a:pt x="4496257" y="1402353"/>
                    </a:cubicBezTo>
                    <a:cubicBezTo>
                      <a:pt x="4496257" y="2176851"/>
                      <a:pt x="3868402" y="2804706"/>
                      <a:pt x="3093904" y="2804706"/>
                    </a:cubicBezTo>
                    <a:cubicBezTo>
                      <a:pt x="2319406" y="2804706"/>
                      <a:pt x="1691551" y="2176851"/>
                      <a:pt x="1691551" y="1402353"/>
                    </a:cubicBezTo>
                    <a:cubicBezTo>
                      <a:pt x="1691551" y="1124370"/>
                      <a:pt x="1772434" y="865279"/>
                      <a:pt x="1912998" y="648000"/>
                    </a:cubicBezTo>
                    <a:lnTo>
                      <a:pt x="2918922" y="648000"/>
                    </a:lnTo>
                    <a:cubicBezTo>
                      <a:pt x="2574492" y="725845"/>
                      <a:pt x="2318010" y="1034147"/>
                      <a:pt x="2318010" y="1402353"/>
                    </a:cubicBezTo>
                    <a:cubicBezTo>
                      <a:pt x="2318010" y="1830867"/>
                      <a:pt x="2665390" y="2178247"/>
                      <a:pt x="3093904" y="2178247"/>
                    </a:cubicBezTo>
                    <a:cubicBezTo>
                      <a:pt x="3522418" y="2178247"/>
                      <a:pt x="3869798" y="1830867"/>
                      <a:pt x="3869798" y="1402353"/>
                    </a:cubicBezTo>
                    <a:cubicBezTo>
                      <a:pt x="3869798" y="973839"/>
                      <a:pt x="3522418" y="626459"/>
                      <a:pt x="3093904" y="626459"/>
                    </a:cubicBezTo>
                    <a:lnTo>
                      <a:pt x="3023780" y="630000"/>
                    </a:lnTo>
                    <a:lnTo>
                      <a:pt x="3026956" y="630000"/>
                    </a:lnTo>
                    <a:lnTo>
                      <a:pt x="3085153" y="627061"/>
                    </a:lnTo>
                    <a:lnTo>
                      <a:pt x="3085153" y="630001"/>
                    </a:lnTo>
                    <a:lnTo>
                      <a:pt x="0" y="630001"/>
                    </a:lnTo>
                    <a:lnTo>
                      <a:pt x="0" y="1"/>
                    </a:lnTo>
                    <a:lnTo>
                      <a:pt x="3085153" y="1"/>
                    </a:lnTo>
                    <a:lnTo>
                      <a:pt x="3085153" y="558"/>
                    </a:lnTo>
                    <a:cubicBezTo>
                      <a:pt x="3088066" y="9"/>
                      <a:pt x="3090984" y="0"/>
                      <a:pt x="3093904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2676FF">
                      <a:lumMod val="60000"/>
                      <a:lumOff val="40000"/>
                    </a:srgbClr>
                  </a:gs>
                  <a:gs pos="56000">
                    <a:srgbClr val="2676FF"/>
                  </a:gs>
                </a:gsLst>
                <a:lin ang="0" scaled="0"/>
              </a:gradFill>
              <a:ln w="3175" cap="flat" cmpd="sng" algn="ctr">
                <a:solidFill>
                  <a:srgbClr val="2676FF">
                    <a:lumMod val="20000"/>
                    <a:lumOff val="80000"/>
                  </a:srgbClr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lIns="0" rIns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9" name="椭圆 8"/>
              <p:cNvSpPr/>
              <p:nvPr/>
            </p:nvSpPr>
            <p:spPr bwMode="auto">
              <a:xfrm>
                <a:off x="1249403" y="2977643"/>
                <a:ext cx="369332" cy="369258"/>
              </a:xfrm>
              <a:prstGeom prst="ellipse">
                <a:avLst/>
              </a:pr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innerShdw blurRad="114300">
                  <a:prstClr val="black">
                    <a:alpha val="27000"/>
                  </a:prstClr>
                </a:innerShdw>
              </a:effectLst>
            </p:spPr>
            <p:txBody>
              <a:bodyPr anchor="ctr"/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Impact" pitchFamily="34" charset="0"/>
                    <a:ea typeface="微软雅黑" pitchFamily="34" charset="-122"/>
                    <a:cs typeface="+mn-cs"/>
                  </a:rPr>
                  <a:t>3</a:t>
                </a: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Impact" pitchFamily="34" charset="0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10" name="TextBox 50"/>
              <p:cNvSpPr txBox="1">
                <a:spLocks noChangeArrowheads="1"/>
              </p:cNvSpPr>
              <p:nvPr/>
            </p:nvSpPr>
            <p:spPr bwMode="auto">
              <a:xfrm>
                <a:off x="1697136" y="2992995"/>
                <a:ext cx="182614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F9F9F9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单击此处输入文本</a:t>
                </a:r>
              </a:p>
            </p:txBody>
          </p:sp>
          <p:sp>
            <p:nvSpPr>
              <p:cNvPr id="11" name="TextBox 58"/>
              <p:cNvSpPr txBox="1">
                <a:spLocks noChangeArrowheads="1"/>
              </p:cNvSpPr>
              <p:nvPr/>
            </p:nvSpPr>
            <p:spPr bwMode="auto">
              <a:xfrm>
                <a:off x="3694420" y="3906732"/>
                <a:ext cx="1080120" cy="6582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</a:rPr>
                  <a:t>单击此处输入文本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152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44</Words>
  <Application>Microsoft Office PowerPoint</Application>
  <PresentationFormat>全屏显示(4:3)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Calibri</vt:lpstr>
      <vt:lpstr>Cambria</vt:lpstr>
      <vt:lpstr>Impact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2013-05-19T15:34:49Z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