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38FA4-E88B-4508-AEAF-7678CC350D71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75E45-D748-4651-B129-FED152AED9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33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97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0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5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524000" y="1682598"/>
            <a:ext cx="6096000" cy="886529"/>
          </a:xfrm>
          <a:custGeom>
            <a:avLst/>
            <a:gdLst>
              <a:gd name="connsiteX0" fmla="*/ 0 w 6096000"/>
              <a:gd name="connsiteY0" fmla="*/ 221632 h 886529"/>
              <a:gd name="connsiteX1" fmla="*/ 5652736 w 6096000"/>
              <a:gd name="connsiteY1" fmla="*/ 221632 h 886529"/>
              <a:gd name="connsiteX2" fmla="*/ 5652736 w 6096000"/>
              <a:gd name="connsiteY2" fmla="*/ 0 h 886529"/>
              <a:gd name="connsiteX3" fmla="*/ 6096000 w 6096000"/>
              <a:gd name="connsiteY3" fmla="*/ 443265 h 886529"/>
              <a:gd name="connsiteX4" fmla="*/ 5652736 w 6096000"/>
              <a:gd name="connsiteY4" fmla="*/ 886529 h 886529"/>
              <a:gd name="connsiteX5" fmla="*/ 5652736 w 6096000"/>
              <a:gd name="connsiteY5" fmla="*/ 664897 h 886529"/>
              <a:gd name="connsiteX6" fmla="*/ 0 w 6096000"/>
              <a:gd name="connsiteY6" fmla="*/ 664897 h 886529"/>
              <a:gd name="connsiteX7" fmla="*/ 0 w 6096000"/>
              <a:gd name="connsiteY7" fmla="*/ 221632 h 8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886529">
                <a:moveTo>
                  <a:pt x="0" y="221632"/>
                </a:moveTo>
                <a:lnTo>
                  <a:pt x="5652736" y="221632"/>
                </a:lnTo>
                <a:lnTo>
                  <a:pt x="5652736" y="0"/>
                </a:lnTo>
                <a:lnTo>
                  <a:pt x="6096000" y="443265"/>
                </a:lnTo>
                <a:lnTo>
                  <a:pt x="5652736" y="886529"/>
                </a:lnTo>
                <a:lnTo>
                  <a:pt x="5652736" y="664897"/>
                </a:lnTo>
                <a:lnTo>
                  <a:pt x="0" y="664897"/>
                </a:lnTo>
                <a:lnTo>
                  <a:pt x="0" y="221632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0000">
                <a:srgbClr val="2676FF">
                  <a:lumMod val="60000"/>
                  <a:lumOff val="40000"/>
                </a:srgbClr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  <p:txBody>
          <a:bodyPr spcFirstLastPara="0" vert="horz" wrap="square" lIns="60960" tIns="282912" rIns="475952" bIns="36289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2650540" y="1978222"/>
            <a:ext cx="4969459" cy="886529"/>
          </a:xfrm>
          <a:custGeom>
            <a:avLst/>
            <a:gdLst>
              <a:gd name="connsiteX0" fmla="*/ 0 w 4969459"/>
              <a:gd name="connsiteY0" fmla="*/ 221632 h 886529"/>
              <a:gd name="connsiteX1" fmla="*/ 4526195 w 4969459"/>
              <a:gd name="connsiteY1" fmla="*/ 221632 h 886529"/>
              <a:gd name="connsiteX2" fmla="*/ 4526195 w 4969459"/>
              <a:gd name="connsiteY2" fmla="*/ 0 h 886529"/>
              <a:gd name="connsiteX3" fmla="*/ 4969459 w 4969459"/>
              <a:gd name="connsiteY3" fmla="*/ 443265 h 886529"/>
              <a:gd name="connsiteX4" fmla="*/ 4526195 w 4969459"/>
              <a:gd name="connsiteY4" fmla="*/ 886529 h 886529"/>
              <a:gd name="connsiteX5" fmla="*/ 4526195 w 4969459"/>
              <a:gd name="connsiteY5" fmla="*/ 664897 h 886529"/>
              <a:gd name="connsiteX6" fmla="*/ 0 w 4969459"/>
              <a:gd name="connsiteY6" fmla="*/ 664897 h 886529"/>
              <a:gd name="connsiteX7" fmla="*/ 0 w 4969459"/>
              <a:gd name="connsiteY7" fmla="*/ 221632 h 8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9459" h="886529">
                <a:moveTo>
                  <a:pt x="0" y="221632"/>
                </a:moveTo>
                <a:lnTo>
                  <a:pt x="4526195" y="221632"/>
                </a:lnTo>
                <a:lnTo>
                  <a:pt x="4526195" y="0"/>
                </a:lnTo>
                <a:lnTo>
                  <a:pt x="4969459" y="443265"/>
                </a:lnTo>
                <a:lnTo>
                  <a:pt x="4526195" y="886529"/>
                </a:lnTo>
                <a:lnTo>
                  <a:pt x="4526195" y="664897"/>
                </a:lnTo>
                <a:lnTo>
                  <a:pt x="0" y="664897"/>
                </a:lnTo>
                <a:lnTo>
                  <a:pt x="0" y="221632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0000">
                <a:srgbClr val="2676FF">
                  <a:lumMod val="60000"/>
                  <a:lumOff val="40000"/>
                </a:srgbClr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  <p:txBody>
          <a:bodyPr spcFirstLastPara="0" vert="horz" wrap="square" lIns="60960" tIns="282912" rIns="475952" bIns="36289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3777081" y="2273846"/>
            <a:ext cx="3842918" cy="886529"/>
          </a:xfrm>
          <a:custGeom>
            <a:avLst/>
            <a:gdLst>
              <a:gd name="connsiteX0" fmla="*/ 0 w 3842918"/>
              <a:gd name="connsiteY0" fmla="*/ 221632 h 886529"/>
              <a:gd name="connsiteX1" fmla="*/ 3399654 w 3842918"/>
              <a:gd name="connsiteY1" fmla="*/ 221632 h 886529"/>
              <a:gd name="connsiteX2" fmla="*/ 3399654 w 3842918"/>
              <a:gd name="connsiteY2" fmla="*/ 0 h 886529"/>
              <a:gd name="connsiteX3" fmla="*/ 3842918 w 3842918"/>
              <a:gd name="connsiteY3" fmla="*/ 443265 h 886529"/>
              <a:gd name="connsiteX4" fmla="*/ 3399654 w 3842918"/>
              <a:gd name="connsiteY4" fmla="*/ 886529 h 886529"/>
              <a:gd name="connsiteX5" fmla="*/ 3399654 w 3842918"/>
              <a:gd name="connsiteY5" fmla="*/ 664897 h 886529"/>
              <a:gd name="connsiteX6" fmla="*/ 0 w 3842918"/>
              <a:gd name="connsiteY6" fmla="*/ 664897 h 886529"/>
              <a:gd name="connsiteX7" fmla="*/ 0 w 3842918"/>
              <a:gd name="connsiteY7" fmla="*/ 221632 h 8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2918" h="886529">
                <a:moveTo>
                  <a:pt x="0" y="221632"/>
                </a:moveTo>
                <a:lnTo>
                  <a:pt x="3399654" y="221632"/>
                </a:lnTo>
                <a:lnTo>
                  <a:pt x="3399654" y="0"/>
                </a:lnTo>
                <a:lnTo>
                  <a:pt x="3842918" y="443265"/>
                </a:lnTo>
                <a:lnTo>
                  <a:pt x="3399654" y="886529"/>
                </a:lnTo>
                <a:lnTo>
                  <a:pt x="3399654" y="664897"/>
                </a:lnTo>
                <a:lnTo>
                  <a:pt x="0" y="664897"/>
                </a:lnTo>
                <a:lnTo>
                  <a:pt x="0" y="221632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0000">
                <a:srgbClr val="2676FF">
                  <a:lumMod val="60000"/>
                  <a:lumOff val="40000"/>
                </a:srgbClr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  <p:txBody>
          <a:bodyPr spcFirstLastPara="0" vert="horz" wrap="square" lIns="60960" tIns="282912" rIns="475952" bIns="36289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4904231" y="2569469"/>
            <a:ext cx="2715768" cy="886529"/>
          </a:xfrm>
          <a:custGeom>
            <a:avLst/>
            <a:gdLst>
              <a:gd name="connsiteX0" fmla="*/ 0 w 2715768"/>
              <a:gd name="connsiteY0" fmla="*/ 221632 h 886529"/>
              <a:gd name="connsiteX1" fmla="*/ 2272504 w 2715768"/>
              <a:gd name="connsiteY1" fmla="*/ 221632 h 886529"/>
              <a:gd name="connsiteX2" fmla="*/ 2272504 w 2715768"/>
              <a:gd name="connsiteY2" fmla="*/ 0 h 886529"/>
              <a:gd name="connsiteX3" fmla="*/ 2715768 w 2715768"/>
              <a:gd name="connsiteY3" fmla="*/ 443265 h 886529"/>
              <a:gd name="connsiteX4" fmla="*/ 2272504 w 2715768"/>
              <a:gd name="connsiteY4" fmla="*/ 886529 h 886529"/>
              <a:gd name="connsiteX5" fmla="*/ 2272504 w 2715768"/>
              <a:gd name="connsiteY5" fmla="*/ 664897 h 886529"/>
              <a:gd name="connsiteX6" fmla="*/ 0 w 2715768"/>
              <a:gd name="connsiteY6" fmla="*/ 664897 h 886529"/>
              <a:gd name="connsiteX7" fmla="*/ 0 w 2715768"/>
              <a:gd name="connsiteY7" fmla="*/ 221632 h 8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768" h="886529">
                <a:moveTo>
                  <a:pt x="0" y="221632"/>
                </a:moveTo>
                <a:lnTo>
                  <a:pt x="2272504" y="221632"/>
                </a:lnTo>
                <a:lnTo>
                  <a:pt x="2272504" y="0"/>
                </a:lnTo>
                <a:lnTo>
                  <a:pt x="2715768" y="443265"/>
                </a:lnTo>
                <a:lnTo>
                  <a:pt x="2272504" y="886529"/>
                </a:lnTo>
                <a:lnTo>
                  <a:pt x="2272504" y="664897"/>
                </a:lnTo>
                <a:lnTo>
                  <a:pt x="0" y="664897"/>
                </a:lnTo>
                <a:lnTo>
                  <a:pt x="0" y="221632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0000">
                <a:srgbClr val="2676FF">
                  <a:lumMod val="60000"/>
                  <a:lumOff val="40000"/>
                </a:srgbClr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  <p:txBody>
          <a:bodyPr spcFirstLastPara="0" vert="horz" wrap="square" lIns="60960" tIns="282912" rIns="475952" bIns="36289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6030772" y="2865093"/>
            <a:ext cx="1589227" cy="886529"/>
          </a:xfrm>
          <a:custGeom>
            <a:avLst/>
            <a:gdLst>
              <a:gd name="connsiteX0" fmla="*/ 0 w 1589227"/>
              <a:gd name="connsiteY0" fmla="*/ 221632 h 886529"/>
              <a:gd name="connsiteX1" fmla="*/ 1145963 w 1589227"/>
              <a:gd name="connsiteY1" fmla="*/ 221632 h 886529"/>
              <a:gd name="connsiteX2" fmla="*/ 1145963 w 1589227"/>
              <a:gd name="connsiteY2" fmla="*/ 0 h 886529"/>
              <a:gd name="connsiteX3" fmla="*/ 1589227 w 1589227"/>
              <a:gd name="connsiteY3" fmla="*/ 443265 h 886529"/>
              <a:gd name="connsiteX4" fmla="*/ 1145963 w 1589227"/>
              <a:gd name="connsiteY4" fmla="*/ 886529 h 886529"/>
              <a:gd name="connsiteX5" fmla="*/ 1145963 w 1589227"/>
              <a:gd name="connsiteY5" fmla="*/ 664897 h 886529"/>
              <a:gd name="connsiteX6" fmla="*/ 0 w 1589227"/>
              <a:gd name="connsiteY6" fmla="*/ 664897 h 886529"/>
              <a:gd name="connsiteX7" fmla="*/ 0 w 1589227"/>
              <a:gd name="connsiteY7" fmla="*/ 221632 h 8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227" h="886529">
                <a:moveTo>
                  <a:pt x="0" y="221632"/>
                </a:moveTo>
                <a:lnTo>
                  <a:pt x="1145963" y="221632"/>
                </a:lnTo>
                <a:lnTo>
                  <a:pt x="1145963" y="0"/>
                </a:lnTo>
                <a:lnTo>
                  <a:pt x="1589227" y="443265"/>
                </a:lnTo>
                <a:lnTo>
                  <a:pt x="1145963" y="886529"/>
                </a:lnTo>
                <a:lnTo>
                  <a:pt x="1145963" y="664897"/>
                </a:lnTo>
                <a:lnTo>
                  <a:pt x="0" y="664897"/>
                </a:lnTo>
                <a:lnTo>
                  <a:pt x="0" y="221632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20000"/>
                  <a:lumOff val="80000"/>
                </a:srgbClr>
              </a:gs>
              <a:gs pos="50000">
                <a:srgbClr val="2676FF">
                  <a:lumMod val="60000"/>
                  <a:lumOff val="40000"/>
                </a:srgbClr>
              </a:gs>
              <a:gs pos="0">
                <a:srgbClr val="2676FF">
                  <a:lumMod val="20000"/>
                  <a:lumOff val="80000"/>
                </a:srgbClr>
              </a:gs>
            </a:gsLst>
            <a:lin ang="5400000" scaled="1"/>
          </a:gradFill>
          <a:ln w="9525">
            <a:solidFill>
              <a:srgbClr val="2676FF"/>
            </a:solidFill>
            <a:round/>
            <a:headEnd/>
            <a:tailEnd/>
          </a:ln>
          <a:effectLst>
            <a:outerShdw blurRad="63500" sx="101000" sy="101000" algn="ctr" rotWithShape="0">
              <a:prstClr val="black">
                <a:alpha val="18000"/>
              </a:prstClr>
            </a:outerShdw>
          </a:effectLst>
        </p:spPr>
        <p:txBody>
          <a:bodyPr spcFirstLastPara="0" vert="horz" wrap="square" lIns="60960" tIns="282912" rIns="475952" bIns="36289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24000" y="2365096"/>
            <a:ext cx="1126662" cy="1627810"/>
            <a:chOff x="1524000" y="2365096"/>
            <a:chExt cx="1126662" cy="1627810"/>
          </a:xfrm>
        </p:grpSpPr>
        <p:sp>
          <p:nvSpPr>
            <p:cNvPr id="8" name="任意多边形 7"/>
            <p:cNvSpPr/>
            <p:nvPr/>
          </p:nvSpPr>
          <p:spPr>
            <a:xfrm>
              <a:off x="1524000" y="2365096"/>
              <a:ext cx="1126662" cy="16278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549400" y="2384146"/>
              <a:ext cx="1075862" cy="15897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600" dirty="0" smtClean="0">
                  <a:solidFill>
                    <a:srgbClr val="888888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50540" y="2660720"/>
            <a:ext cx="1126662" cy="1627810"/>
            <a:chOff x="2650540" y="2660720"/>
            <a:chExt cx="1126662" cy="1627810"/>
          </a:xfrm>
        </p:grpSpPr>
        <p:sp>
          <p:nvSpPr>
            <p:cNvPr id="11" name="任意多边形 10"/>
            <p:cNvSpPr/>
            <p:nvPr/>
          </p:nvSpPr>
          <p:spPr>
            <a:xfrm>
              <a:off x="2650540" y="2660720"/>
              <a:ext cx="1126662" cy="16278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2675940" y="2679770"/>
              <a:ext cx="1075862" cy="15897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600" dirty="0" smtClean="0">
                  <a:solidFill>
                    <a:srgbClr val="888888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lang="zh-CN" altLang="en-US" sz="3600" dirty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777081" y="2956343"/>
            <a:ext cx="1126662" cy="1627810"/>
            <a:chOff x="3777081" y="2956343"/>
            <a:chExt cx="1126662" cy="1627810"/>
          </a:xfrm>
        </p:grpSpPr>
        <p:sp>
          <p:nvSpPr>
            <p:cNvPr id="14" name="任意多边形 13"/>
            <p:cNvSpPr/>
            <p:nvPr/>
          </p:nvSpPr>
          <p:spPr>
            <a:xfrm>
              <a:off x="3777081" y="2956343"/>
              <a:ext cx="1126662" cy="16278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3802481" y="2975393"/>
              <a:ext cx="1075862" cy="15897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600" dirty="0" smtClean="0">
                  <a:solidFill>
                    <a:srgbClr val="888888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lang="zh-CN" altLang="en-US" sz="3600" dirty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904231" y="3251967"/>
            <a:ext cx="1126662" cy="1627810"/>
            <a:chOff x="4904231" y="3251967"/>
            <a:chExt cx="1126662" cy="1627810"/>
          </a:xfrm>
        </p:grpSpPr>
        <p:sp>
          <p:nvSpPr>
            <p:cNvPr id="17" name="任意多边形 16"/>
            <p:cNvSpPr/>
            <p:nvPr/>
          </p:nvSpPr>
          <p:spPr>
            <a:xfrm>
              <a:off x="4904231" y="3251967"/>
              <a:ext cx="1126662" cy="16278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4929631" y="3271017"/>
              <a:ext cx="1075862" cy="15897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600" dirty="0" smtClean="0">
                  <a:solidFill>
                    <a:srgbClr val="888888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lang="zh-CN" altLang="en-US" sz="3600" dirty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030772" y="3547591"/>
            <a:ext cx="1126662" cy="1627810"/>
            <a:chOff x="6030772" y="3547591"/>
            <a:chExt cx="1126662" cy="1627810"/>
          </a:xfrm>
        </p:grpSpPr>
        <p:sp>
          <p:nvSpPr>
            <p:cNvPr id="20" name="任意多边形 19"/>
            <p:cNvSpPr/>
            <p:nvPr/>
          </p:nvSpPr>
          <p:spPr>
            <a:xfrm>
              <a:off x="6030772" y="3547591"/>
              <a:ext cx="1126662" cy="16278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6056172" y="3566641"/>
              <a:ext cx="1075862" cy="1589710"/>
            </a:xfrm>
            <a:custGeom>
              <a:avLst/>
              <a:gdLst>
                <a:gd name="connsiteX0" fmla="*/ 0 w 1126662"/>
                <a:gd name="connsiteY0" fmla="*/ 0 h 1627810"/>
                <a:gd name="connsiteX1" fmla="*/ 1126662 w 1126662"/>
                <a:gd name="connsiteY1" fmla="*/ 0 h 1627810"/>
                <a:gd name="connsiteX2" fmla="*/ 1126662 w 1126662"/>
                <a:gd name="connsiteY2" fmla="*/ 1627810 h 1627810"/>
                <a:gd name="connsiteX3" fmla="*/ 0 w 1126662"/>
                <a:gd name="connsiteY3" fmla="*/ 1627810 h 1627810"/>
                <a:gd name="connsiteX4" fmla="*/ 0 w 1126662"/>
                <a:gd name="connsiteY4" fmla="*/ 0 h 16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62" h="1627810">
                  <a:moveTo>
                    <a:pt x="0" y="0"/>
                  </a:moveTo>
                  <a:lnTo>
                    <a:pt x="1126662" y="0"/>
                  </a:lnTo>
                  <a:lnTo>
                    <a:pt x="1126662" y="1627810"/>
                  </a:lnTo>
                  <a:lnTo>
                    <a:pt x="0" y="16278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600" dirty="0" smtClean="0">
                  <a:solidFill>
                    <a:srgbClr val="888888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lang="zh-CN" altLang="en-US" sz="3600" dirty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6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