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498AA-03E2-4E7F-ABA7-F175749E3412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59D21-627E-4920-A395-9F56563DBA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252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1591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62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08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95923" y="1759853"/>
            <a:ext cx="6152154" cy="3338295"/>
            <a:chOff x="1545328" y="1169456"/>
            <a:chExt cx="6152154" cy="3338295"/>
          </a:xfrm>
        </p:grpSpPr>
        <p:sp>
          <p:nvSpPr>
            <p:cNvPr id="3" name="Freeform 4"/>
            <p:cNvSpPr>
              <a:spLocks/>
            </p:cNvSpPr>
            <p:nvPr/>
          </p:nvSpPr>
          <p:spPr bwMode="blackWhite">
            <a:xfrm>
              <a:off x="1545328" y="1169456"/>
              <a:ext cx="5136176" cy="1255188"/>
            </a:xfrm>
            <a:custGeom>
              <a:avLst/>
              <a:gdLst>
                <a:gd name="T0" fmla="*/ 0 w 3559"/>
                <a:gd name="T1" fmla="*/ 496 h 896"/>
                <a:gd name="T2" fmla="*/ 2943 w 3559"/>
                <a:gd name="T3" fmla="*/ 496 h 896"/>
                <a:gd name="T4" fmla="*/ 2663 w 3559"/>
                <a:gd name="T5" fmla="*/ 0 h 896"/>
                <a:gd name="T6" fmla="*/ 3063 w 3559"/>
                <a:gd name="T7" fmla="*/ 0 h 896"/>
                <a:gd name="T8" fmla="*/ 3558 w 3559"/>
                <a:gd name="T9" fmla="*/ 895 h 896"/>
                <a:gd name="T10" fmla="*/ 0 w 3559"/>
                <a:gd name="T11" fmla="*/ 895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59" h="896">
                  <a:moveTo>
                    <a:pt x="0" y="496"/>
                  </a:moveTo>
                  <a:lnTo>
                    <a:pt x="2943" y="496"/>
                  </a:lnTo>
                  <a:lnTo>
                    <a:pt x="2663" y="0"/>
                  </a:lnTo>
                  <a:lnTo>
                    <a:pt x="3063" y="0"/>
                  </a:lnTo>
                  <a:lnTo>
                    <a:pt x="3558" y="895"/>
                  </a:lnTo>
                  <a:lnTo>
                    <a:pt x="0" y="895"/>
                  </a:lnTo>
                </a:path>
              </a:pathLst>
            </a:custGeom>
            <a:gradFill>
              <a:gsLst>
                <a:gs pos="64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93296" tIns="46648" rIns="93296" bIns="46648" anchor="ctr"/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4" name="Freeform 5"/>
            <p:cNvSpPr>
              <a:spLocks/>
            </p:cNvSpPr>
            <p:nvPr/>
          </p:nvSpPr>
          <p:spPr bwMode="blackWhite">
            <a:xfrm>
              <a:off x="1545328" y="3252563"/>
              <a:ext cx="5136176" cy="1255188"/>
            </a:xfrm>
            <a:custGeom>
              <a:avLst/>
              <a:gdLst>
                <a:gd name="T0" fmla="*/ 0 w 3559"/>
                <a:gd name="T1" fmla="*/ 399 h 896"/>
                <a:gd name="T2" fmla="*/ 2943 w 3559"/>
                <a:gd name="T3" fmla="*/ 399 h 896"/>
                <a:gd name="T4" fmla="*/ 2687 w 3559"/>
                <a:gd name="T5" fmla="*/ 895 h 896"/>
                <a:gd name="T6" fmla="*/ 3087 w 3559"/>
                <a:gd name="T7" fmla="*/ 895 h 896"/>
                <a:gd name="T8" fmla="*/ 3558 w 3559"/>
                <a:gd name="T9" fmla="*/ 0 h 896"/>
                <a:gd name="T10" fmla="*/ 0 w 3559"/>
                <a:gd name="T11" fmla="*/ 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59" h="896">
                  <a:moveTo>
                    <a:pt x="0" y="399"/>
                  </a:moveTo>
                  <a:lnTo>
                    <a:pt x="2943" y="399"/>
                  </a:lnTo>
                  <a:lnTo>
                    <a:pt x="2687" y="895"/>
                  </a:lnTo>
                  <a:lnTo>
                    <a:pt x="3087" y="895"/>
                  </a:lnTo>
                  <a:lnTo>
                    <a:pt x="3558" y="0"/>
                  </a:lnTo>
                  <a:lnTo>
                    <a:pt x="0" y="0"/>
                  </a:lnTo>
                </a:path>
              </a:pathLst>
            </a:custGeom>
            <a:gradFill>
              <a:gsLst>
                <a:gs pos="3000">
                  <a:srgbClr val="F9F9F9"/>
                </a:gs>
                <a:gs pos="56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93296" tIns="46648" rIns="93296" bIns="46648" anchor="ctr"/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White">
            <a:xfrm>
              <a:off x="1545328" y="1169456"/>
              <a:ext cx="6152154" cy="3338295"/>
            </a:xfrm>
            <a:custGeom>
              <a:avLst/>
              <a:gdLst>
                <a:gd name="T0" fmla="*/ 0 w 4263"/>
                <a:gd name="T1" fmla="*/ 991 h 2383"/>
                <a:gd name="T2" fmla="*/ 3750 w 4263"/>
                <a:gd name="T3" fmla="*/ 991 h 2383"/>
                <a:gd name="T4" fmla="*/ 3207 w 4263"/>
                <a:gd name="T5" fmla="*/ 0 h 2383"/>
                <a:gd name="T6" fmla="*/ 3630 w 4263"/>
                <a:gd name="T7" fmla="*/ 0 h 2383"/>
                <a:gd name="T8" fmla="*/ 4262 w 4263"/>
                <a:gd name="T9" fmla="*/ 1207 h 2383"/>
                <a:gd name="T10" fmla="*/ 3630 w 4263"/>
                <a:gd name="T11" fmla="*/ 2382 h 2383"/>
                <a:gd name="T12" fmla="*/ 3254 w 4263"/>
                <a:gd name="T13" fmla="*/ 2382 h 2383"/>
                <a:gd name="T14" fmla="*/ 3774 w 4263"/>
                <a:gd name="T15" fmla="*/ 1391 h 2383"/>
                <a:gd name="T16" fmla="*/ 0 w 4263"/>
                <a:gd name="T17" fmla="*/ 1391 h 2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63" h="2383">
                  <a:moveTo>
                    <a:pt x="0" y="991"/>
                  </a:moveTo>
                  <a:lnTo>
                    <a:pt x="3750" y="991"/>
                  </a:lnTo>
                  <a:lnTo>
                    <a:pt x="3207" y="0"/>
                  </a:lnTo>
                  <a:lnTo>
                    <a:pt x="3630" y="0"/>
                  </a:lnTo>
                  <a:lnTo>
                    <a:pt x="4262" y="1207"/>
                  </a:lnTo>
                  <a:lnTo>
                    <a:pt x="3630" y="2382"/>
                  </a:lnTo>
                  <a:lnTo>
                    <a:pt x="3254" y="2382"/>
                  </a:lnTo>
                  <a:lnTo>
                    <a:pt x="3774" y="1391"/>
                  </a:lnTo>
                  <a:lnTo>
                    <a:pt x="0" y="1391"/>
                  </a:lnTo>
                </a:path>
              </a:pathLst>
            </a:custGeom>
            <a:gradFill>
              <a:gsLst>
                <a:gs pos="3300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93296" tIns="46648" rIns="93296" bIns="46648" anchor="ctr"/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F9F9F9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6" name="TextBox 53"/>
            <p:cNvSpPr txBox="1">
              <a:spLocks noChangeArrowheads="1"/>
            </p:cNvSpPr>
            <p:nvPr/>
          </p:nvSpPr>
          <p:spPr bwMode="auto">
            <a:xfrm>
              <a:off x="1956290" y="2668322"/>
              <a:ext cx="1447429" cy="2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3296" tIns="46648" rIns="93296" bIns="46648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3296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宋体" pitchFamily="2" charset="-122"/>
                </a:rPr>
                <a:t>单击此处添加标题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宋体" pitchFamily="2" charset="-122"/>
              </a:endParaRPr>
            </a:p>
          </p:txBody>
        </p:sp>
        <p:sp>
          <p:nvSpPr>
            <p:cNvPr id="7" name="TextBox 53"/>
            <p:cNvSpPr txBox="1">
              <a:spLocks noChangeArrowheads="1"/>
            </p:cNvSpPr>
            <p:nvPr/>
          </p:nvSpPr>
          <p:spPr bwMode="auto">
            <a:xfrm>
              <a:off x="1956290" y="2032386"/>
              <a:ext cx="1447429" cy="2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3296" tIns="46648" rIns="93296" bIns="46648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3296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宋体" pitchFamily="2" charset="-122"/>
                </a:rPr>
                <a:t>单击此处添加标题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pitchFamily="34" charset="0"/>
                <a:cs typeface="宋体" pitchFamily="2" charset="-122"/>
              </a:endParaRPr>
            </a:p>
          </p:txBody>
        </p:sp>
        <p:sp>
          <p:nvSpPr>
            <p:cNvPr id="8" name="TextBox 53"/>
            <p:cNvSpPr txBox="1">
              <a:spLocks noChangeArrowheads="1"/>
            </p:cNvSpPr>
            <p:nvPr/>
          </p:nvSpPr>
          <p:spPr bwMode="auto">
            <a:xfrm>
              <a:off x="1956289" y="3381633"/>
              <a:ext cx="1447429" cy="2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3296" tIns="46648" rIns="93296" bIns="46648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3296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宋体" pitchFamily="2" charset="-122"/>
                </a:rPr>
                <a:t>单击此处添加标题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pitchFamily="34" charset="0"/>
                <a:cs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307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29</Words>
  <Application>Microsoft Office PowerPoint</Application>
  <PresentationFormat>全屏显示(4:3)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