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643F-D7C1-4D81-BC0A-D8299AF90778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E9859-B6D9-46EE-B069-EE913B68D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28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65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0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>
            <a:grpSpLocks/>
          </p:cNvGrpSpPr>
          <p:nvPr/>
        </p:nvGrpSpPr>
        <p:grpSpPr bwMode="auto">
          <a:xfrm>
            <a:off x="2484438" y="1309688"/>
            <a:ext cx="5881687" cy="4221162"/>
            <a:chOff x="2123726" y="1052736"/>
            <a:chExt cx="6241624" cy="4478938"/>
          </a:xfrm>
        </p:grpSpPr>
        <p:sp>
          <p:nvSpPr>
            <p:cNvPr id="3" name="矩形 3"/>
            <p:cNvSpPr/>
            <p:nvPr/>
          </p:nvSpPr>
          <p:spPr>
            <a:xfrm>
              <a:off x="2123726" y="1052736"/>
              <a:ext cx="6238255" cy="2238627"/>
            </a:xfrm>
            <a:custGeom>
              <a:avLst/>
              <a:gdLst/>
              <a:ahLst/>
              <a:cxnLst/>
              <a:rect l="l" t="t" r="r" b="b"/>
              <a:pathLst>
                <a:path w="6237814" h="2238778">
                  <a:moveTo>
                    <a:pt x="3654337" y="0"/>
                  </a:moveTo>
                  <a:lnTo>
                    <a:pt x="4359257" y="0"/>
                  </a:lnTo>
                  <a:lnTo>
                    <a:pt x="6237814" y="2238778"/>
                  </a:lnTo>
                  <a:lnTo>
                    <a:pt x="5532894" y="2238778"/>
                  </a:lnTo>
                  <a:lnTo>
                    <a:pt x="5532893" y="2238777"/>
                  </a:lnTo>
                  <a:lnTo>
                    <a:pt x="0" y="2238777"/>
                  </a:lnTo>
                  <a:lnTo>
                    <a:pt x="0" y="1698777"/>
                  </a:lnTo>
                  <a:lnTo>
                    <a:pt x="5079780" y="1698777"/>
                  </a:lnTo>
                  <a:close/>
                </a:path>
              </a:pathLst>
            </a:cu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矩形 4"/>
            <p:cNvSpPr/>
            <p:nvPr/>
          </p:nvSpPr>
          <p:spPr>
            <a:xfrm>
              <a:off x="2123726" y="3291363"/>
              <a:ext cx="6241624" cy="2240311"/>
            </a:xfrm>
            <a:custGeom>
              <a:avLst/>
              <a:gdLst/>
              <a:ahLst/>
              <a:cxnLst/>
              <a:rect l="l" t="t" r="r" b="b"/>
              <a:pathLst>
                <a:path w="6241624" h="2240160">
                  <a:moveTo>
                    <a:pt x="0" y="0"/>
                  </a:moveTo>
                  <a:lnTo>
                    <a:pt x="5760641" y="0"/>
                  </a:lnTo>
                  <a:lnTo>
                    <a:pt x="5760641" y="2"/>
                  </a:lnTo>
                  <a:lnTo>
                    <a:pt x="6241624" y="1"/>
                  </a:lnTo>
                  <a:lnTo>
                    <a:pt x="4361908" y="2240160"/>
                  </a:lnTo>
                  <a:lnTo>
                    <a:pt x="3656988" y="2240160"/>
                  </a:lnTo>
                  <a:lnTo>
                    <a:pt x="5083592" y="540000"/>
                  </a:lnTo>
                  <a:lnTo>
                    <a:pt x="0" y="540000"/>
                  </a:lnTo>
                  <a:close/>
                </a:path>
              </a:pathLst>
            </a:cu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16200000" scaled="0"/>
            </a:gradFill>
            <a:ln w="3175" cap="flat" cmpd="sng" algn="ctr">
              <a:solidFill>
                <a:srgbClr val="2676FF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矩形 5"/>
            <p:cNvSpPr/>
            <p:nvPr/>
          </p:nvSpPr>
          <p:spPr>
            <a:xfrm>
              <a:off x="2123726" y="3832070"/>
              <a:ext cx="5082585" cy="1699604"/>
            </a:xfrm>
            <a:custGeom>
              <a:avLst/>
              <a:gdLst/>
              <a:ahLst/>
              <a:cxnLst/>
              <a:rect l="l" t="t" r="r" b="b"/>
              <a:pathLst>
                <a:path w="5083150" h="1700159">
                  <a:moveTo>
                    <a:pt x="0" y="0"/>
                  </a:moveTo>
                  <a:lnTo>
                    <a:pt x="4377136" y="0"/>
                  </a:lnTo>
                  <a:lnTo>
                    <a:pt x="5083150" y="0"/>
                  </a:lnTo>
                  <a:lnTo>
                    <a:pt x="5083150" y="525"/>
                  </a:lnTo>
                  <a:lnTo>
                    <a:pt x="4630477" y="540000"/>
                  </a:lnTo>
                  <a:lnTo>
                    <a:pt x="4628942" y="540000"/>
                  </a:lnTo>
                  <a:lnTo>
                    <a:pt x="3655454" y="1700159"/>
                  </a:lnTo>
                  <a:lnTo>
                    <a:pt x="2951688" y="1700159"/>
                  </a:lnTo>
                  <a:lnTo>
                    <a:pt x="2951010" y="1699591"/>
                  </a:lnTo>
                  <a:lnTo>
                    <a:pt x="3924022" y="540000"/>
                  </a:lnTo>
                  <a:lnTo>
                    <a:pt x="0" y="540000"/>
                  </a:lnTo>
                  <a:close/>
                </a:path>
              </a:pathLst>
            </a:cu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162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182563" marR="0" lvl="0" indent="-182563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矩形 1"/>
            <p:cNvSpPr/>
            <p:nvPr/>
          </p:nvSpPr>
          <p:spPr>
            <a:xfrm>
              <a:off x="2123726" y="1052736"/>
              <a:ext cx="5079216" cy="1699604"/>
            </a:xfrm>
            <a:custGeom>
              <a:avLst/>
              <a:gdLst/>
              <a:ahLst/>
              <a:cxnLst/>
              <a:rect l="l" t="t" r="r" b="b"/>
              <a:pathLst>
                <a:path w="5079780" h="1698779">
                  <a:moveTo>
                    <a:pt x="2953651" y="0"/>
                  </a:moveTo>
                  <a:lnTo>
                    <a:pt x="3654072" y="1"/>
                  </a:lnTo>
                  <a:lnTo>
                    <a:pt x="4626401" y="1158778"/>
                  </a:lnTo>
                  <a:lnTo>
                    <a:pt x="4626666" y="1158778"/>
                  </a:lnTo>
                  <a:lnTo>
                    <a:pt x="5079780" y="1698778"/>
                  </a:lnTo>
                  <a:lnTo>
                    <a:pt x="5079515" y="1698778"/>
                  </a:lnTo>
                  <a:lnTo>
                    <a:pt x="5079516" y="1698779"/>
                  </a:lnTo>
                  <a:lnTo>
                    <a:pt x="4374596" y="1698779"/>
                  </a:lnTo>
                  <a:lnTo>
                    <a:pt x="4374595" y="1698778"/>
                  </a:lnTo>
                  <a:lnTo>
                    <a:pt x="0" y="1698778"/>
                  </a:lnTo>
                  <a:lnTo>
                    <a:pt x="0" y="1158778"/>
                  </a:lnTo>
                  <a:lnTo>
                    <a:pt x="3921481" y="1158778"/>
                  </a:lnTo>
                  <a:lnTo>
                    <a:pt x="2951011" y="2216"/>
                  </a:lnTo>
                  <a:close/>
                </a:path>
              </a:pathLst>
            </a:cu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182563" marR="0" lvl="0" indent="-182563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85800" y="2401888"/>
            <a:ext cx="1798638" cy="2033587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单击此处输入文字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此处输入文字</a:t>
            </a:r>
          </a:p>
        </p:txBody>
      </p:sp>
    </p:spTree>
    <p:extLst>
      <p:ext uri="{BB962C8B-B14F-4D97-AF65-F5344CB8AC3E}">
        <p14:creationId xmlns:p14="http://schemas.microsoft.com/office/powerpoint/2010/main" val="38749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