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55EA-A011-4655-AFC9-E01088EC3566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8D0BA-9F34-4F5C-B030-3AD312CAD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28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9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2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39759" y="989665"/>
            <a:ext cx="5264482" cy="4878671"/>
            <a:chOff x="1854717" y="1041497"/>
            <a:chExt cx="5264482" cy="4878671"/>
          </a:xfrm>
        </p:grpSpPr>
        <p:sp>
          <p:nvSpPr>
            <p:cNvPr id="3" name="Line 2"/>
            <p:cNvSpPr>
              <a:spLocks noChangeShapeType="1"/>
            </p:cNvSpPr>
            <p:nvPr/>
          </p:nvSpPr>
          <p:spPr bwMode="blackWhite">
            <a:xfrm>
              <a:off x="3001565" y="4783107"/>
              <a:ext cx="1274814" cy="47782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triangle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Line 3"/>
            <p:cNvSpPr>
              <a:spLocks noChangeShapeType="1"/>
            </p:cNvSpPr>
            <p:nvPr/>
          </p:nvSpPr>
          <p:spPr bwMode="blackWhite">
            <a:xfrm flipV="1">
              <a:off x="4629505" y="4766910"/>
              <a:ext cx="1346088" cy="5571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blackWhite">
            <a:xfrm flipH="1">
              <a:off x="2552868" y="3665484"/>
              <a:ext cx="1258617" cy="740223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triangle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blackWhite">
            <a:xfrm flipH="1" flipV="1">
              <a:off x="5204548" y="3626610"/>
              <a:ext cx="1325030" cy="72402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blackWhite">
            <a:xfrm>
              <a:off x="4493437" y="1629464"/>
              <a:ext cx="0" cy="159221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blackWhite">
            <a:xfrm flipH="1">
              <a:off x="2750489" y="2154261"/>
              <a:ext cx="1167905" cy="155819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5094399" y="2146163"/>
              <a:ext cx="1184103" cy="15743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3168408" y="4383030"/>
              <a:ext cx="2663018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1" name="组合 16"/>
            <p:cNvGrpSpPr/>
            <p:nvPr/>
          </p:nvGrpSpPr>
          <p:grpSpPr>
            <a:xfrm>
              <a:off x="3860890" y="1041497"/>
              <a:ext cx="1252137" cy="1243964"/>
              <a:chOff x="3819525" y="3200400"/>
              <a:chExt cx="1227138" cy="1219200"/>
            </a:xfrm>
          </p:grpSpPr>
          <p:sp>
            <p:nvSpPr>
              <p:cNvPr id="24" name="Oval 12"/>
              <p:cNvSpPr>
                <a:spLocks noChangeArrowheads="1"/>
              </p:cNvSpPr>
              <p:nvPr/>
            </p:nvSpPr>
            <p:spPr bwMode="gray">
              <a:xfrm>
                <a:off x="3819525" y="3200400"/>
                <a:ext cx="1227138" cy="1219200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5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9F9F9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2" name="组合 20"/>
            <p:cNvGrpSpPr/>
            <p:nvPr/>
          </p:nvGrpSpPr>
          <p:grpSpPr>
            <a:xfrm>
              <a:off x="3860890" y="2791630"/>
              <a:ext cx="1252137" cy="1243964"/>
              <a:chOff x="3819525" y="3200400"/>
              <a:chExt cx="1227138" cy="1219200"/>
            </a:xfrm>
          </p:grpSpPr>
          <p:sp>
            <p:nvSpPr>
              <p:cNvPr id="22" name="Oval 12"/>
              <p:cNvSpPr>
                <a:spLocks noChangeArrowheads="1"/>
              </p:cNvSpPr>
              <p:nvPr/>
            </p:nvSpPr>
            <p:spPr bwMode="gray">
              <a:xfrm>
                <a:off x="3819525" y="3200400"/>
                <a:ext cx="1227138" cy="1219200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9F9F9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3" name="组合 23"/>
            <p:cNvGrpSpPr/>
            <p:nvPr/>
          </p:nvGrpSpPr>
          <p:grpSpPr>
            <a:xfrm>
              <a:off x="3860890" y="4676204"/>
              <a:ext cx="1252137" cy="1243964"/>
              <a:chOff x="3819525" y="3200400"/>
              <a:chExt cx="1227138" cy="1219200"/>
            </a:xfrm>
          </p:grpSpPr>
          <p:sp>
            <p:nvSpPr>
              <p:cNvPr id="20" name="Oval 12"/>
              <p:cNvSpPr>
                <a:spLocks noChangeArrowheads="1"/>
              </p:cNvSpPr>
              <p:nvPr/>
            </p:nvSpPr>
            <p:spPr bwMode="gray">
              <a:xfrm>
                <a:off x="3819525" y="3200400"/>
                <a:ext cx="1227138" cy="1219200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9F9F9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4" name="组合 26"/>
            <p:cNvGrpSpPr/>
            <p:nvPr/>
          </p:nvGrpSpPr>
          <p:grpSpPr>
            <a:xfrm>
              <a:off x="5867062" y="3728653"/>
              <a:ext cx="1252137" cy="1243964"/>
              <a:chOff x="3819525" y="3200400"/>
              <a:chExt cx="1227138" cy="1219200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3819525" y="3200400"/>
                <a:ext cx="1227138" cy="1219200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9F9F9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5" name="组合 29"/>
            <p:cNvGrpSpPr/>
            <p:nvPr/>
          </p:nvGrpSpPr>
          <p:grpSpPr>
            <a:xfrm>
              <a:off x="1854717" y="3728653"/>
              <a:ext cx="1252137" cy="1243964"/>
              <a:chOff x="3819525" y="3200400"/>
              <a:chExt cx="1227138" cy="1219200"/>
            </a:xfrm>
          </p:grpSpPr>
          <p:sp>
            <p:nvSpPr>
              <p:cNvPr id="16" name="Oval 12"/>
              <p:cNvSpPr>
                <a:spLocks noChangeArrowheads="1"/>
              </p:cNvSpPr>
              <p:nvPr/>
            </p:nvSpPr>
            <p:spPr bwMode="gray">
              <a:xfrm>
                <a:off x="3819525" y="3200400"/>
                <a:ext cx="1227138" cy="1219200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9F9F9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63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