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66A5F-32F0-4E3D-9724-52839FDBA9F3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5921A-8B97-4164-BAAA-11A90B66EA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9583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44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1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6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7"/>
          <p:cNvSpPr/>
          <p:nvPr/>
        </p:nvSpPr>
        <p:spPr bwMode="auto">
          <a:xfrm>
            <a:off x="6288088" y="1970088"/>
            <a:ext cx="1809750" cy="3440112"/>
          </a:xfrm>
          <a:custGeom>
            <a:avLst/>
            <a:gdLst/>
            <a:ahLst/>
            <a:cxnLst/>
            <a:rect l="l" t="t" r="r" b="b"/>
            <a:pathLst>
              <a:path w="1809407" h="3440675">
                <a:moveTo>
                  <a:pt x="1139906" y="0"/>
                </a:moveTo>
                <a:lnTo>
                  <a:pt x="1809407" y="792244"/>
                </a:lnTo>
                <a:lnTo>
                  <a:pt x="1563950" y="750317"/>
                </a:lnTo>
                <a:lnTo>
                  <a:pt x="1104411" y="3440675"/>
                </a:lnTo>
                <a:lnTo>
                  <a:pt x="0" y="3440675"/>
                </a:lnTo>
                <a:lnTo>
                  <a:pt x="490848" y="567021"/>
                </a:lnTo>
                <a:lnTo>
                  <a:pt x="245391" y="525095"/>
                </a:lnTo>
                <a:close/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2676FF">
                <a:lumMod val="60000"/>
                <a:lumOff val="40000"/>
              </a:srgbClr>
            </a:solidFill>
            <a:prstDash val="soli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3" name="平行四边形 2"/>
          <p:cNvSpPr/>
          <p:nvPr/>
        </p:nvSpPr>
        <p:spPr bwMode="auto">
          <a:xfrm>
            <a:off x="1047750" y="3729038"/>
            <a:ext cx="1385888" cy="1681162"/>
          </a:xfrm>
          <a:prstGeom prst="parallelogram">
            <a:avLst>
              <a:gd name="adj" fmla="val 20417"/>
            </a:avLst>
          </a:pr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2676FF">
                <a:lumMod val="60000"/>
                <a:lumOff val="40000"/>
              </a:srgbClr>
            </a:solidFill>
            <a:prstDash val="soli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4" name="平行四边形 3"/>
          <p:cNvSpPr/>
          <p:nvPr/>
        </p:nvSpPr>
        <p:spPr bwMode="auto">
          <a:xfrm>
            <a:off x="2795588" y="3729038"/>
            <a:ext cx="1384300" cy="1681162"/>
          </a:xfrm>
          <a:prstGeom prst="parallelogram">
            <a:avLst>
              <a:gd name="adj" fmla="val 20417"/>
            </a:avLst>
          </a:pr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2676FF">
                <a:lumMod val="60000"/>
                <a:lumOff val="40000"/>
              </a:srgbClr>
            </a:solidFill>
            <a:prstDash val="soli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5" name="平行四边形 4"/>
          <p:cNvSpPr/>
          <p:nvPr/>
        </p:nvSpPr>
        <p:spPr bwMode="auto">
          <a:xfrm>
            <a:off x="4541838" y="3729038"/>
            <a:ext cx="1385887" cy="1681162"/>
          </a:xfrm>
          <a:prstGeom prst="parallelogram">
            <a:avLst>
              <a:gd name="adj" fmla="val 20417"/>
            </a:avLst>
          </a:pr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2676FF">
                <a:lumMod val="60000"/>
                <a:lumOff val="40000"/>
              </a:srgbClr>
            </a:solidFill>
            <a:prstDash val="soli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6" name="平行四边形 5"/>
          <p:cNvSpPr/>
          <p:nvPr/>
        </p:nvSpPr>
        <p:spPr bwMode="auto">
          <a:xfrm flipH="1">
            <a:off x="1331048" y="3729313"/>
            <a:ext cx="2569119" cy="1680887"/>
          </a:xfrm>
          <a:prstGeom prst="parallelogram">
            <a:avLst>
              <a:gd name="adj" fmla="val 87273"/>
            </a:avLst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7" name="平行四边形 6"/>
          <p:cNvSpPr/>
          <p:nvPr/>
        </p:nvSpPr>
        <p:spPr bwMode="auto">
          <a:xfrm flipH="1">
            <a:off x="3077733" y="3729313"/>
            <a:ext cx="2569119" cy="1680887"/>
          </a:xfrm>
          <a:prstGeom prst="parallelogram">
            <a:avLst>
              <a:gd name="adj" fmla="val 87273"/>
            </a:avLst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" name="平行四边形 7"/>
          <p:cNvSpPr/>
          <p:nvPr/>
        </p:nvSpPr>
        <p:spPr bwMode="auto">
          <a:xfrm flipH="1">
            <a:off x="4824416" y="3729313"/>
            <a:ext cx="2569119" cy="1680887"/>
          </a:xfrm>
          <a:prstGeom prst="parallelogram">
            <a:avLst>
              <a:gd name="adj" fmla="val 87273"/>
            </a:avLst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9" name="平行四边形 8"/>
          <p:cNvSpPr/>
          <p:nvPr/>
        </p:nvSpPr>
        <p:spPr bwMode="auto">
          <a:xfrm>
            <a:off x="1047750" y="3729313"/>
            <a:ext cx="1385413" cy="1680887"/>
          </a:xfrm>
          <a:prstGeom prst="parallelogram">
            <a:avLst>
              <a:gd name="adj" fmla="val 20417"/>
            </a:avLst>
          </a:pr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2676FF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10" name="平行四边形 9"/>
          <p:cNvSpPr/>
          <p:nvPr/>
        </p:nvSpPr>
        <p:spPr bwMode="auto">
          <a:xfrm>
            <a:off x="2795179" y="3729313"/>
            <a:ext cx="1385413" cy="1680887"/>
          </a:xfrm>
          <a:prstGeom prst="parallelogram">
            <a:avLst>
              <a:gd name="adj" fmla="val 20417"/>
            </a:avLst>
          </a:pr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2676FF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11" name="平行四边形 10"/>
          <p:cNvSpPr/>
          <p:nvPr/>
        </p:nvSpPr>
        <p:spPr bwMode="auto">
          <a:xfrm>
            <a:off x="4541863" y="3729313"/>
            <a:ext cx="1385413" cy="1680887"/>
          </a:xfrm>
          <a:prstGeom prst="parallelogram">
            <a:avLst>
              <a:gd name="adj" fmla="val 20417"/>
            </a:avLst>
          </a:pr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2676FF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12" name="矩形 17"/>
          <p:cNvSpPr/>
          <p:nvPr/>
        </p:nvSpPr>
        <p:spPr bwMode="auto">
          <a:xfrm>
            <a:off x="6288240" y="1970088"/>
            <a:ext cx="1809598" cy="3440112"/>
          </a:xfrm>
          <a:custGeom>
            <a:avLst/>
            <a:gdLst/>
            <a:ahLst/>
            <a:cxnLst/>
            <a:rect l="l" t="t" r="r" b="b"/>
            <a:pathLst>
              <a:path w="1809407" h="3440675">
                <a:moveTo>
                  <a:pt x="1139906" y="0"/>
                </a:moveTo>
                <a:lnTo>
                  <a:pt x="1809407" y="792244"/>
                </a:lnTo>
                <a:lnTo>
                  <a:pt x="1563950" y="750317"/>
                </a:lnTo>
                <a:lnTo>
                  <a:pt x="1104411" y="3440675"/>
                </a:lnTo>
                <a:lnTo>
                  <a:pt x="0" y="3440675"/>
                </a:lnTo>
                <a:lnTo>
                  <a:pt x="490848" y="567021"/>
                </a:lnTo>
                <a:lnTo>
                  <a:pt x="245391" y="525095"/>
                </a:lnTo>
                <a:close/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2676FF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13" name="TextBox 61"/>
          <p:cNvSpPr txBox="1">
            <a:spLocks noChangeArrowheads="1"/>
          </p:cNvSpPr>
          <p:nvPr/>
        </p:nvSpPr>
        <p:spPr bwMode="auto">
          <a:xfrm>
            <a:off x="1258470" y="3401987"/>
            <a:ext cx="1261890" cy="30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此处输入文本</a:t>
            </a:r>
          </a:p>
        </p:txBody>
      </p:sp>
      <p:sp>
        <p:nvSpPr>
          <p:cNvPr id="14" name="TextBox 61"/>
          <p:cNvSpPr txBox="1">
            <a:spLocks noChangeArrowheads="1"/>
          </p:cNvSpPr>
          <p:nvPr/>
        </p:nvSpPr>
        <p:spPr bwMode="auto">
          <a:xfrm>
            <a:off x="3000368" y="3401987"/>
            <a:ext cx="1261890" cy="30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此处输入文本</a:t>
            </a:r>
          </a:p>
        </p:txBody>
      </p:sp>
      <p:sp>
        <p:nvSpPr>
          <p:cNvPr id="15" name="TextBox 61"/>
          <p:cNvSpPr txBox="1">
            <a:spLocks noChangeArrowheads="1"/>
          </p:cNvSpPr>
          <p:nvPr/>
        </p:nvSpPr>
        <p:spPr bwMode="auto">
          <a:xfrm>
            <a:off x="4727751" y="3401987"/>
            <a:ext cx="1261890" cy="30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此处输入文本</a:t>
            </a:r>
          </a:p>
        </p:txBody>
      </p:sp>
      <p:sp>
        <p:nvSpPr>
          <p:cNvPr id="16" name="TextBox 32"/>
          <p:cNvSpPr txBox="1">
            <a:spLocks noChangeArrowheads="1"/>
          </p:cNvSpPr>
          <p:nvPr/>
        </p:nvSpPr>
        <p:spPr bwMode="auto">
          <a:xfrm rot="610177">
            <a:off x="6913834" y="2878718"/>
            <a:ext cx="46166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单击此处输入文本</a:t>
            </a:r>
          </a:p>
        </p:txBody>
      </p:sp>
    </p:spTree>
    <p:extLst>
      <p:ext uri="{BB962C8B-B14F-4D97-AF65-F5344CB8AC3E}">
        <p14:creationId xmlns:p14="http://schemas.microsoft.com/office/powerpoint/2010/main" val="12591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30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