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FD140-9F0A-44EB-91C1-D40085C8DB6E}" type="datetimeFigureOut">
              <a:rPr lang="zh-CN" altLang="en-US" smtClean="0"/>
              <a:t>2013/5/18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A5157-AC2F-4999-A1C5-B7E9AF986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2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7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5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6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箭头 34"/>
          <p:cNvSpPr/>
          <p:nvPr/>
        </p:nvSpPr>
        <p:spPr bwMode="auto">
          <a:xfrm>
            <a:off x="5341938" y="1514475"/>
            <a:ext cx="1754187" cy="1368425"/>
          </a:xfrm>
          <a:custGeom>
            <a:avLst/>
            <a:gdLst/>
            <a:ahLst/>
            <a:cxnLst/>
            <a:rect l="l" t="t" r="r" b="b"/>
            <a:pathLst>
              <a:path w="1754187" h="1368425">
                <a:moveTo>
                  <a:pt x="0" y="0"/>
                </a:moveTo>
                <a:lnTo>
                  <a:pt x="1366837" y="0"/>
                </a:lnTo>
                <a:lnTo>
                  <a:pt x="1366837" y="566341"/>
                </a:lnTo>
                <a:lnTo>
                  <a:pt x="1520031" y="566341"/>
                </a:lnTo>
                <a:lnTo>
                  <a:pt x="1520031" y="449263"/>
                </a:lnTo>
                <a:lnTo>
                  <a:pt x="1754187" y="683419"/>
                </a:lnTo>
                <a:lnTo>
                  <a:pt x="1520031" y="917575"/>
                </a:lnTo>
                <a:lnTo>
                  <a:pt x="1520031" y="800497"/>
                </a:lnTo>
                <a:lnTo>
                  <a:pt x="1366837" y="800497"/>
                </a:lnTo>
                <a:lnTo>
                  <a:pt x="1366837" y="1368425"/>
                </a:lnTo>
                <a:lnTo>
                  <a:pt x="0" y="1368425"/>
                </a:lnTo>
                <a:lnTo>
                  <a:pt x="0" y="864820"/>
                </a:lnTo>
                <a:lnTo>
                  <a:pt x="51993" y="864820"/>
                </a:lnTo>
                <a:lnTo>
                  <a:pt x="51993" y="1045426"/>
                </a:lnTo>
                <a:lnTo>
                  <a:pt x="369365" y="684214"/>
                </a:lnTo>
                <a:lnTo>
                  <a:pt x="51993" y="323002"/>
                </a:lnTo>
                <a:lnTo>
                  <a:pt x="51993" y="503608"/>
                </a:lnTo>
                <a:lnTo>
                  <a:pt x="0" y="50360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Ins="3960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矩形 4"/>
          <p:cNvSpPr/>
          <p:nvPr/>
        </p:nvSpPr>
        <p:spPr bwMode="auto">
          <a:xfrm>
            <a:off x="3871912" y="1514475"/>
            <a:ext cx="1765300" cy="1366838"/>
          </a:xfrm>
          <a:custGeom>
            <a:avLst/>
            <a:gdLst/>
            <a:ahLst/>
            <a:cxnLst/>
            <a:rect l="l" t="t" r="r" b="b"/>
            <a:pathLst>
              <a:path w="1765300" h="1366838">
                <a:moveTo>
                  <a:pt x="0" y="0"/>
                </a:moveTo>
                <a:lnTo>
                  <a:pt x="1368425" y="0"/>
                </a:lnTo>
                <a:lnTo>
                  <a:pt x="1368425" y="566738"/>
                </a:lnTo>
                <a:lnTo>
                  <a:pt x="1530350" y="566738"/>
                </a:lnTo>
                <a:lnTo>
                  <a:pt x="1530350" y="449263"/>
                </a:lnTo>
                <a:lnTo>
                  <a:pt x="1765300" y="684213"/>
                </a:lnTo>
                <a:lnTo>
                  <a:pt x="1530350" y="919163"/>
                </a:lnTo>
                <a:lnTo>
                  <a:pt x="1530350" y="801688"/>
                </a:lnTo>
                <a:lnTo>
                  <a:pt x="1368425" y="801688"/>
                </a:lnTo>
                <a:lnTo>
                  <a:pt x="1368425" y="1366838"/>
                </a:lnTo>
                <a:lnTo>
                  <a:pt x="864820" y="1366838"/>
                </a:lnTo>
                <a:lnTo>
                  <a:pt x="864820" y="1314845"/>
                </a:lnTo>
                <a:lnTo>
                  <a:pt x="1045426" y="1314845"/>
                </a:lnTo>
                <a:lnTo>
                  <a:pt x="684214" y="997473"/>
                </a:lnTo>
                <a:lnTo>
                  <a:pt x="323002" y="1314845"/>
                </a:lnTo>
                <a:lnTo>
                  <a:pt x="503608" y="1314845"/>
                </a:lnTo>
                <a:lnTo>
                  <a:pt x="503608" y="1366838"/>
                </a:lnTo>
                <a:lnTo>
                  <a:pt x="0" y="136683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Ins="3960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</a:p>
        </p:txBody>
      </p:sp>
      <p:sp>
        <p:nvSpPr>
          <p:cNvPr id="4" name="矩形 4"/>
          <p:cNvSpPr/>
          <p:nvPr/>
        </p:nvSpPr>
        <p:spPr bwMode="auto">
          <a:xfrm>
            <a:off x="3871913" y="2586038"/>
            <a:ext cx="1368425" cy="1766887"/>
          </a:xfrm>
          <a:custGeom>
            <a:avLst/>
            <a:gdLst/>
            <a:ahLst/>
            <a:cxnLst/>
            <a:rect l="l" t="t" r="r" b="b"/>
            <a:pathLst>
              <a:path w="1368425" h="1766887">
                <a:moveTo>
                  <a:pt x="684212" y="0"/>
                </a:moveTo>
                <a:lnTo>
                  <a:pt x="919162" y="234950"/>
                </a:lnTo>
                <a:lnTo>
                  <a:pt x="801687" y="234950"/>
                </a:lnTo>
                <a:lnTo>
                  <a:pt x="801687" y="398462"/>
                </a:lnTo>
                <a:lnTo>
                  <a:pt x="1368425" y="398462"/>
                </a:lnTo>
                <a:lnTo>
                  <a:pt x="1368425" y="1766887"/>
                </a:lnTo>
                <a:lnTo>
                  <a:pt x="864820" y="1766887"/>
                </a:lnTo>
                <a:lnTo>
                  <a:pt x="864820" y="1714834"/>
                </a:lnTo>
                <a:lnTo>
                  <a:pt x="1045426" y="1714834"/>
                </a:lnTo>
                <a:lnTo>
                  <a:pt x="684214" y="1397093"/>
                </a:lnTo>
                <a:lnTo>
                  <a:pt x="323002" y="1714834"/>
                </a:lnTo>
                <a:lnTo>
                  <a:pt x="503608" y="1714834"/>
                </a:lnTo>
                <a:lnTo>
                  <a:pt x="503608" y="1766887"/>
                </a:lnTo>
                <a:lnTo>
                  <a:pt x="0" y="1766887"/>
                </a:lnTo>
                <a:lnTo>
                  <a:pt x="0" y="398462"/>
                </a:lnTo>
                <a:lnTo>
                  <a:pt x="566737" y="398462"/>
                </a:lnTo>
                <a:lnTo>
                  <a:pt x="566737" y="234950"/>
                </a:lnTo>
                <a:lnTo>
                  <a:pt x="449262" y="23495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4068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右箭头 22"/>
          <p:cNvSpPr/>
          <p:nvPr/>
        </p:nvSpPr>
        <p:spPr bwMode="auto">
          <a:xfrm>
            <a:off x="2427287" y="4437063"/>
            <a:ext cx="1757362" cy="1368425"/>
          </a:xfrm>
          <a:custGeom>
            <a:avLst/>
            <a:gdLst/>
            <a:ahLst/>
            <a:cxnLst/>
            <a:rect l="l" t="t" r="r" b="b"/>
            <a:pathLst>
              <a:path w="1757362" h="1368425">
                <a:moveTo>
                  <a:pt x="0" y="0"/>
                </a:moveTo>
                <a:lnTo>
                  <a:pt x="1368425" y="0"/>
                </a:lnTo>
                <a:lnTo>
                  <a:pt x="1368425" y="566737"/>
                </a:lnTo>
                <a:lnTo>
                  <a:pt x="1522412" y="566737"/>
                </a:lnTo>
                <a:lnTo>
                  <a:pt x="1522412" y="449262"/>
                </a:lnTo>
                <a:lnTo>
                  <a:pt x="1757362" y="684212"/>
                </a:lnTo>
                <a:lnTo>
                  <a:pt x="1522412" y="919162"/>
                </a:lnTo>
                <a:lnTo>
                  <a:pt x="1522412" y="801687"/>
                </a:lnTo>
                <a:lnTo>
                  <a:pt x="1368425" y="801687"/>
                </a:lnTo>
                <a:lnTo>
                  <a:pt x="1368425" y="1368425"/>
                </a:lnTo>
                <a:lnTo>
                  <a:pt x="0" y="1368425"/>
                </a:lnTo>
                <a:lnTo>
                  <a:pt x="0" y="864820"/>
                </a:lnTo>
                <a:lnTo>
                  <a:pt x="52053" y="864820"/>
                </a:lnTo>
                <a:lnTo>
                  <a:pt x="52053" y="1045426"/>
                </a:lnTo>
                <a:lnTo>
                  <a:pt x="369794" y="684214"/>
                </a:lnTo>
                <a:lnTo>
                  <a:pt x="52053" y="323002"/>
                </a:lnTo>
                <a:lnTo>
                  <a:pt x="52053" y="503608"/>
                </a:lnTo>
                <a:lnTo>
                  <a:pt x="0" y="50360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Ins="3960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右箭头 19"/>
          <p:cNvSpPr/>
          <p:nvPr/>
        </p:nvSpPr>
        <p:spPr bwMode="auto">
          <a:xfrm>
            <a:off x="971550" y="4438650"/>
            <a:ext cx="1749425" cy="1366838"/>
          </a:xfrm>
          <a:custGeom>
            <a:avLst/>
            <a:gdLst/>
            <a:ahLst/>
            <a:cxnLst/>
            <a:rect l="l" t="t" r="r" b="b"/>
            <a:pathLst>
              <a:path w="1749425" h="1366838">
                <a:moveTo>
                  <a:pt x="0" y="0"/>
                </a:moveTo>
                <a:lnTo>
                  <a:pt x="503608" y="0"/>
                </a:lnTo>
                <a:lnTo>
                  <a:pt x="503608" y="51993"/>
                </a:lnTo>
                <a:lnTo>
                  <a:pt x="323002" y="51993"/>
                </a:lnTo>
                <a:lnTo>
                  <a:pt x="684214" y="369365"/>
                </a:lnTo>
                <a:lnTo>
                  <a:pt x="1045425" y="51993"/>
                </a:lnTo>
                <a:lnTo>
                  <a:pt x="864820" y="51993"/>
                </a:lnTo>
                <a:lnTo>
                  <a:pt x="864820" y="0"/>
                </a:lnTo>
                <a:lnTo>
                  <a:pt x="1368425" y="0"/>
                </a:lnTo>
                <a:lnTo>
                  <a:pt x="1368425" y="565150"/>
                </a:lnTo>
                <a:lnTo>
                  <a:pt x="1514475" y="565150"/>
                </a:lnTo>
                <a:lnTo>
                  <a:pt x="1514475" y="447675"/>
                </a:lnTo>
                <a:lnTo>
                  <a:pt x="1749425" y="682625"/>
                </a:lnTo>
                <a:lnTo>
                  <a:pt x="1514475" y="917575"/>
                </a:lnTo>
                <a:lnTo>
                  <a:pt x="1514475" y="800100"/>
                </a:lnTo>
                <a:lnTo>
                  <a:pt x="1368425" y="800100"/>
                </a:lnTo>
                <a:lnTo>
                  <a:pt x="1368425" y="1366838"/>
                </a:lnTo>
                <a:lnTo>
                  <a:pt x="0" y="136683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Ins="3960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" name="矩形 1"/>
          <p:cNvSpPr/>
          <p:nvPr/>
        </p:nvSpPr>
        <p:spPr>
          <a:xfrm>
            <a:off x="971550" y="1539875"/>
            <a:ext cx="1368425" cy="1744663"/>
          </a:xfrm>
          <a:custGeom>
            <a:avLst/>
            <a:gdLst/>
            <a:ahLst/>
            <a:cxnLst/>
            <a:rect l="l" t="t" r="r" b="b"/>
            <a:pathLst>
              <a:path w="1368425" h="1744663">
                <a:moveTo>
                  <a:pt x="0" y="0"/>
                </a:moveTo>
                <a:lnTo>
                  <a:pt x="1368425" y="0"/>
                </a:lnTo>
                <a:lnTo>
                  <a:pt x="1368425" y="1368425"/>
                </a:lnTo>
                <a:lnTo>
                  <a:pt x="800497" y="1368425"/>
                </a:lnTo>
                <a:lnTo>
                  <a:pt x="800497" y="1510507"/>
                </a:lnTo>
                <a:lnTo>
                  <a:pt x="917575" y="1510507"/>
                </a:lnTo>
                <a:lnTo>
                  <a:pt x="683419" y="1744663"/>
                </a:lnTo>
                <a:lnTo>
                  <a:pt x="449263" y="1510507"/>
                </a:lnTo>
                <a:lnTo>
                  <a:pt x="566341" y="1510507"/>
                </a:lnTo>
                <a:lnTo>
                  <a:pt x="566341" y="1368425"/>
                </a:lnTo>
                <a:lnTo>
                  <a:pt x="0" y="1368425"/>
                </a:lnTo>
                <a:close/>
              </a:path>
            </a:pathLst>
          </a:custGeom>
          <a:gradFill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bIns="4068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矩形 55"/>
          <p:cNvSpPr/>
          <p:nvPr/>
        </p:nvSpPr>
        <p:spPr>
          <a:xfrm>
            <a:off x="971551" y="2989263"/>
            <a:ext cx="1368425" cy="1744663"/>
          </a:xfrm>
          <a:custGeom>
            <a:avLst/>
            <a:gdLst/>
            <a:ahLst/>
            <a:cxnLst/>
            <a:rect l="l" t="t" r="r" b="b"/>
            <a:pathLst>
              <a:path w="1368425" h="1744663">
                <a:moveTo>
                  <a:pt x="0" y="0"/>
                </a:moveTo>
                <a:lnTo>
                  <a:pt x="503608" y="0"/>
                </a:lnTo>
                <a:lnTo>
                  <a:pt x="503608" y="51993"/>
                </a:lnTo>
                <a:lnTo>
                  <a:pt x="323002" y="51993"/>
                </a:lnTo>
                <a:lnTo>
                  <a:pt x="684214" y="369365"/>
                </a:lnTo>
                <a:lnTo>
                  <a:pt x="1045426" y="51993"/>
                </a:lnTo>
                <a:lnTo>
                  <a:pt x="864820" y="51993"/>
                </a:lnTo>
                <a:lnTo>
                  <a:pt x="864820" y="0"/>
                </a:lnTo>
                <a:lnTo>
                  <a:pt x="1368425" y="0"/>
                </a:lnTo>
                <a:lnTo>
                  <a:pt x="1368425" y="1366837"/>
                </a:lnTo>
                <a:lnTo>
                  <a:pt x="801688" y="1366837"/>
                </a:lnTo>
                <a:lnTo>
                  <a:pt x="801688" y="1509713"/>
                </a:lnTo>
                <a:lnTo>
                  <a:pt x="919163" y="1509713"/>
                </a:lnTo>
                <a:lnTo>
                  <a:pt x="684213" y="1744663"/>
                </a:lnTo>
                <a:lnTo>
                  <a:pt x="449263" y="1509713"/>
                </a:lnTo>
                <a:lnTo>
                  <a:pt x="566738" y="1509713"/>
                </a:lnTo>
                <a:lnTo>
                  <a:pt x="566738" y="1366837"/>
                </a:lnTo>
                <a:lnTo>
                  <a:pt x="0" y="1366837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bIns="4068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9" name="矩形 58"/>
          <p:cNvSpPr/>
          <p:nvPr/>
        </p:nvSpPr>
        <p:spPr>
          <a:xfrm>
            <a:off x="3889374" y="4057650"/>
            <a:ext cx="1366839" cy="1747838"/>
          </a:xfrm>
          <a:custGeom>
            <a:avLst/>
            <a:gdLst/>
            <a:ahLst/>
            <a:cxnLst/>
            <a:rect l="l" t="t" r="r" b="b"/>
            <a:pathLst>
              <a:path w="1366839" h="1747838">
                <a:moveTo>
                  <a:pt x="666751" y="0"/>
                </a:moveTo>
                <a:lnTo>
                  <a:pt x="901701" y="234950"/>
                </a:lnTo>
                <a:lnTo>
                  <a:pt x="784226" y="234950"/>
                </a:lnTo>
                <a:lnTo>
                  <a:pt x="784226" y="379413"/>
                </a:lnTo>
                <a:lnTo>
                  <a:pt x="1366839" y="379413"/>
                </a:lnTo>
                <a:lnTo>
                  <a:pt x="1366839" y="1747838"/>
                </a:lnTo>
                <a:lnTo>
                  <a:pt x="0" y="1747838"/>
                </a:lnTo>
                <a:lnTo>
                  <a:pt x="0" y="1244233"/>
                </a:lnTo>
                <a:lnTo>
                  <a:pt x="51993" y="1244233"/>
                </a:lnTo>
                <a:lnTo>
                  <a:pt x="51993" y="1424839"/>
                </a:lnTo>
                <a:lnTo>
                  <a:pt x="369365" y="1063627"/>
                </a:lnTo>
                <a:lnTo>
                  <a:pt x="51993" y="702415"/>
                </a:lnTo>
                <a:lnTo>
                  <a:pt x="51993" y="883021"/>
                </a:lnTo>
                <a:lnTo>
                  <a:pt x="0" y="883021"/>
                </a:lnTo>
                <a:lnTo>
                  <a:pt x="0" y="379413"/>
                </a:lnTo>
                <a:lnTo>
                  <a:pt x="549276" y="379413"/>
                </a:lnTo>
                <a:lnTo>
                  <a:pt x="549276" y="234950"/>
                </a:lnTo>
                <a:lnTo>
                  <a:pt x="431801" y="23495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4068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</a:p>
        </p:txBody>
      </p:sp>
      <p:sp>
        <p:nvSpPr>
          <p:cNvPr id="10" name="矩形 62"/>
          <p:cNvSpPr/>
          <p:nvPr/>
        </p:nvSpPr>
        <p:spPr>
          <a:xfrm>
            <a:off x="6799263" y="1514476"/>
            <a:ext cx="1368425" cy="1757363"/>
          </a:xfrm>
          <a:custGeom>
            <a:avLst/>
            <a:gdLst/>
            <a:ahLst/>
            <a:cxnLst/>
            <a:rect l="l" t="t" r="r" b="b"/>
            <a:pathLst>
              <a:path w="1368425" h="1757363">
                <a:moveTo>
                  <a:pt x="0" y="0"/>
                </a:moveTo>
                <a:lnTo>
                  <a:pt x="1368425" y="0"/>
                </a:lnTo>
                <a:lnTo>
                  <a:pt x="1368425" y="1368425"/>
                </a:lnTo>
                <a:lnTo>
                  <a:pt x="803275" y="1368425"/>
                </a:lnTo>
                <a:lnTo>
                  <a:pt x="803275" y="1522413"/>
                </a:lnTo>
                <a:lnTo>
                  <a:pt x="920750" y="1522413"/>
                </a:lnTo>
                <a:lnTo>
                  <a:pt x="685800" y="1757363"/>
                </a:lnTo>
                <a:lnTo>
                  <a:pt x="450850" y="1522413"/>
                </a:lnTo>
                <a:lnTo>
                  <a:pt x="568325" y="1522413"/>
                </a:lnTo>
                <a:lnTo>
                  <a:pt x="568325" y="1368425"/>
                </a:lnTo>
                <a:lnTo>
                  <a:pt x="0" y="1368425"/>
                </a:lnTo>
                <a:lnTo>
                  <a:pt x="0" y="864820"/>
                </a:lnTo>
                <a:lnTo>
                  <a:pt x="52053" y="864820"/>
                </a:lnTo>
                <a:lnTo>
                  <a:pt x="52053" y="1045426"/>
                </a:lnTo>
                <a:lnTo>
                  <a:pt x="369794" y="684214"/>
                </a:lnTo>
                <a:lnTo>
                  <a:pt x="52053" y="323002"/>
                </a:lnTo>
                <a:lnTo>
                  <a:pt x="52053" y="503608"/>
                </a:lnTo>
                <a:lnTo>
                  <a:pt x="0" y="50360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bIns="4068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1" name="矩形 63"/>
          <p:cNvSpPr/>
          <p:nvPr/>
        </p:nvSpPr>
        <p:spPr>
          <a:xfrm>
            <a:off x="6800851" y="2976563"/>
            <a:ext cx="1368425" cy="1757363"/>
          </a:xfrm>
          <a:custGeom>
            <a:avLst/>
            <a:gdLst/>
            <a:ahLst/>
            <a:cxnLst/>
            <a:rect l="l" t="t" r="r" b="b"/>
            <a:pathLst>
              <a:path w="1368425" h="1757363">
                <a:moveTo>
                  <a:pt x="0" y="0"/>
                </a:moveTo>
                <a:lnTo>
                  <a:pt x="503608" y="0"/>
                </a:lnTo>
                <a:lnTo>
                  <a:pt x="503608" y="51993"/>
                </a:lnTo>
                <a:lnTo>
                  <a:pt x="323002" y="51993"/>
                </a:lnTo>
                <a:lnTo>
                  <a:pt x="684214" y="369365"/>
                </a:lnTo>
                <a:lnTo>
                  <a:pt x="1045425" y="51993"/>
                </a:lnTo>
                <a:lnTo>
                  <a:pt x="864820" y="51993"/>
                </a:lnTo>
                <a:lnTo>
                  <a:pt x="864820" y="0"/>
                </a:lnTo>
                <a:lnTo>
                  <a:pt x="1368425" y="0"/>
                </a:lnTo>
                <a:lnTo>
                  <a:pt x="1368425" y="1366837"/>
                </a:lnTo>
                <a:lnTo>
                  <a:pt x="801687" y="1366837"/>
                </a:lnTo>
                <a:lnTo>
                  <a:pt x="801687" y="1522413"/>
                </a:lnTo>
                <a:lnTo>
                  <a:pt x="919162" y="1522413"/>
                </a:lnTo>
                <a:lnTo>
                  <a:pt x="684212" y="1757363"/>
                </a:lnTo>
                <a:lnTo>
                  <a:pt x="449262" y="1522413"/>
                </a:lnTo>
                <a:lnTo>
                  <a:pt x="566737" y="1522413"/>
                </a:lnTo>
                <a:lnTo>
                  <a:pt x="566737" y="1366837"/>
                </a:lnTo>
                <a:lnTo>
                  <a:pt x="0" y="1366837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bIns="406800"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2" name="矩形 64"/>
          <p:cNvSpPr/>
          <p:nvPr/>
        </p:nvSpPr>
        <p:spPr>
          <a:xfrm>
            <a:off x="6800850" y="4438650"/>
            <a:ext cx="1368425" cy="1366838"/>
          </a:xfrm>
          <a:custGeom>
            <a:avLst/>
            <a:gdLst/>
            <a:ahLst/>
            <a:cxnLst/>
            <a:rect l="l" t="t" r="r" b="b"/>
            <a:pathLst>
              <a:path w="1368425" h="1366838">
                <a:moveTo>
                  <a:pt x="0" y="0"/>
                </a:moveTo>
                <a:lnTo>
                  <a:pt x="503608" y="0"/>
                </a:lnTo>
                <a:lnTo>
                  <a:pt x="503608" y="51993"/>
                </a:lnTo>
                <a:lnTo>
                  <a:pt x="323002" y="51993"/>
                </a:lnTo>
                <a:lnTo>
                  <a:pt x="684214" y="369365"/>
                </a:lnTo>
                <a:lnTo>
                  <a:pt x="1045425" y="51993"/>
                </a:lnTo>
                <a:lnTo>
                  <a:pt x="864820" y="51993"/>
                </a:lnTo>
                <a:lnTo>
                  <a:pt x="864820" y="0"/>
                </a:lnTo>
                <a:lnTo>
                  <a:pt x="1368425" y="0"/>
                </a:lnTo>
                <a:lnTo>
                  <a:pt x="1368425" y="1366838"/>
                </a:lnTo>
                <a:lnTo>
                  <a:pt x="0" y="136683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EAEAE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28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63</cp:revision>
  <dcterms:created xsi:type="dcterms:W3CDTF">2012-07-20T03:07:30Z</dcterms:created>
  <dcterms:modified xsi:type="dcterms:W3CDTF">2013-05-18T15:17:45Z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