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DB951-2B20-4FA6-877B-95D542D86199}" type="datetimeFigureOut">
              <a:rPr lang="zh-CN" altLang="en-US" smtClean="0"/>
              <a:t>2013/5/18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6B1E7-D997-47FC-BE21-3FBEB6506B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127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003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55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2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/>
          <p:cNvSpPr>
            <a:spLocks/>
          </p:cNvSpPr>
          <p:nvPr/>
        </p:nvSpPr>
        <p:spPr bwMode="blackWhite">
          <a:xfrm>
            <a:off x="4590629" y="3958657"/>
            <a:ext cx="1708932" cy="942692"/>
          </a:xfrm>
          <a:custGeom>
            <a:avLst/>
            <a:gdLst>
              <a:gd name="T0" fmla="*/ 835 w 836"/>
              <a:gd name="T1" fmla="*/ 232 h 475"/>
              <a:gd name="T2" fmla="*/ 748 w 836"/>
              <a:gd name="T3" fmla="*/ 0 h 475"/>
              <a:gd name="T4" fmla="*/ 2 w 836"/>
              <a:gd name="T5" fmla="*/ 0 h 475"/>
              <a:gd name="T6" fmla="*/ 79 w 836"/>
              <a:gd name="T7" fmla="*/ 233 h 475"/>
              <a:gd name="T8" fmla="*/ 0 w 836"/>
              <a:gd name="T9" fmla="*/ 473 h 475"/>
              <a:gd name="T10" fmla="*/ 741 w 836"/>
              <a:gd name="T11" fmla="*/ 474 h 475"/>
              <a:gd name="T12" fmla="*/ 835 w 836"/>
              <a:gd name="T13" fmla="*/ 232 h 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6" h="475">
                <a:moveTo>
                  <a:pt x="835" y="232"/>
                </a:moveTo>
                <a:lnTo>
                  <a:pt x="748" y="0"/>
                </a:lnTo>
                <a:lnTo>
                  <a:pt x="2" y="0"/>
                </a:lnTo>
                <a:lnTo>
                  <a:pt x="79" y="233"/>
                </a:lnTo>
                <a:lnTo>
                  <a:pt x="0" y="473"/>
                </a:lnTo>
                <a:lnTo>
                  <a:pt x="741" y="474"/>
                </a:lnTo>
                <a:lnTo>
                  <a:pt x="835" y="232"/>
                </a:lnTo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3296" tIns="46648" rIns="93296" bIns="46648"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F9F9F9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" name="Freeform 4"/>
          <p:cNvSpPr>
            <a:spLocks/>
          </p:cNvSpPr>
          <p:nvPr/>
        </p:nvSpPr>
        <p:spPr bwMode="blackWhite">
          <a:xfrm>
            <a:off x="3291516" y="3258927"/>
            <a:ext cx="1412501" cy="1642421"/>
          </a:xfrm>
          <a:custGeom>
            <a:avLst/>
            <a:gdLst>
              <a:gd name="T0" fmla="*/ 472 w 691"/>
              <a:gd name="T1" fmla="*/ 310 h 828"/>
              <a:gd name="T2" fmla="*/ 474 w 691"/>
              <a:gd name="T3" fmla="*/ 6 h 828"/>
              <a:gd name="T4" fmla="*/ 243 w 691"/>
              <a:gd name="T5" fmla="*/ 98 h 828"/>
              <a:gd name="T6" fmla="*/ 0 w 691"/>
              <a:gd name="T7" fmla="*/ 0 h 828"/>
              <a:gd name="T8" fmla="*/ 0 w 691"/>
              <a:gd name="T9" fmla="*/ 309 h 828"/>
              <a:gd name="T10" fmla="*/ 0 w 691"/>
              <a:gd name="T11" fmla="*/ 618 h 828"/>
              <a:gd name="T12" fmla="*/ 0 w 691"/>
              <a:gd name="T13" fmla="*/ 640 h 828"/>
              <a:gd name="T14" fmla="*/ 4 w 691"/>
              <a:gd name="T15" fmla="*/ 661 h 828"/>
              <a:gd name="T16" fmla="*/ 9 w 691"/>
              <a:gd name="T17" fmla="*/ 681 h 828"/>
              <a:gd name="T18" fmla="*/ 17 w 691"/>
              <a:gd name="T19" fmla="*/ 701 h 828"/>
              <a:gd name="T20" fmla="*/ 28 w 691"/>
              <a:gd name="T21" fmla="*/ 720 h 828"/>
              <a:gd name="T22" fmla="*/ 41 w 691"/>
              <a:gd name="T23" fmla="*/ 738 h 828"/>
              <a:gd name="T24" fmla="*/ 58 w 691"/>
              <a:gd name="T25" fmla="*/ 754 h 828"/>
              <a:gd name="T26" fmla="*/ 75 w 691"/>
              <a:gd name="T27" fmla="*/ 768 h 828"/>
              <a:gd name="T28" fmla="*/ 95 w 691"/>
              <a:gd name="T29" fmla="*/ 782 h 828"/>
              <a:gd name="T30" fmla="*/ 118 w 691"/>
              <a:gd name="T31" fmla="*/ 794 h 828"/>
              <a:gd name="T32" fmla="*/ 142 w 691"/>
              <a:gd name="T33" fmla="*/ 804 h 828"/>
              <a:gd name="T34" fmla="*/ 167 w 691"/>
              <a:gd name="T35" fmla="*/ 812 h 828"/>
              <a:gd name="T36" fmla="*/ 194 w 691"/>
              <a:gd name="T37" fmla="*/ 819 h 828"/>
              <a:gd name="T38" fmla="*/ 223 w 691"/>
              <a:gd name="T39" fmla="*/ 824 h 828"/>
              <a:gd name="T40" fmla="*/ 252 w 691"/>
              <a:gd name="T41" fmla="*/ 827 h 828"/>
              <a:gd name="T42" fmla="*/ 614 w 691"/>
              <a:gd name="T43" fmla="*/ 827 h 828"/>
              <a:gd name="T44" fmla="*/ 690 w 691"/>
              <a:gd name="T45" fmla="*/ 586 h 828"/>
              <a:gd name="T46" fmla="*/ 609 w 691"/>
              <a:gd name="T47" fmla="*/ 355 h 828"/>
              <a:gd name="T48" fmla="*/ 512 w 691"/>
              <a:gd name="T49" fmla="*/ 355 h 828"/>
              <a:gd name="T50" fmla="*/ 501 w 691"/>
              <a:gd name="T51" fmla="*/ 352 h 828"/>
              <a:gd name="T52" fmla="*/ 492 w 691"/>
              <a:gd name="T53" fmla="*/ 346 h 828"/>
              <a:gd name="T54" fmla="*/ 484 w 691"/>
              <a:gd name="T55" fmla="*/ 339 h 828"/>
              <a:gd name="T56" fmla="*/ 478 w 691"/>
              <a:gd name="T57" fmla="*/ 330 h 828"/>
              <a:gd name="T58" fmla="*/ 474 w 691"/>
              <a:gd name="T59" fmla="*/ 321 h 828"/>
              <a:gd name="T60" fmla="*/ 472 w 691"/>
              <a:gd name="T61" fmla="*/ 310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91" h="828">
                <a:moveTo>
                  <a:pt x="472" y="310"/>
                </a:moveTo>
                <a:lnTo>
                  <a:pt x="474" y="6"/>
                </a:lnTo>
                <a:lnTo>
                  <a:pt x="243" y="98"/>
                </a:lnTo>
                <a:lnTo>
                  <a:pt x="0" y="0"/>
                </a:lnTo>
                <a:lnTo>
                  <a:pt x="0" y="309"/>
                </a:lnTo>
                <a:lnTo>
                  <a:pt x="0" y="618"/>
                </a:lnTo>
                <a:lnTo>
                  <a:pt x="0" y="640"/>
                </a:lnTo>
                <a:lnTo>
                  <a:pt x="4" y="661"/>
                </a:lnTo>
                <a:lnTo>
                  <a:pt x="9" y="681"/>
                </a:lnTo>
                <a:lnTo>
                  <a:pt x="17" y="701"/>
                </a:lnTo>
                <a:lnTo>
                  <a:pt x="28" y="720"/>
                </a:lnTo>
                <a:lnTo>
                  <a:pt x="41" y="738"/>
                </a:lnTo>
                <a:lnTo>
                  <a:pt x="58" y="754"/>
                </a:lnTo>
                <a:lnTo>
                  <a:pt x="75" y="768"/>
                </a:lnTo>
                <a:lnTo>
                  <a:pt x="95" y="782"/>
                </a:lnTo>
                <a:lnTo>
                  <a:pt x="118" y="794"/>
                </a:lnTo>
                <a:lnTo>
                  <a:pt x="142" y="804"/>
                </a:lnTo>
                <a:lnTo>
                  <a:pt x="167" y="812"/>
                </a:lnTo>
                <a:lnTo>
                  <a:pt x="194" y="819"/>
                </a:lnTo>
                <a:lnTo>
                  <a:pt x="223" y="824"/>
                </a:lnTo>
                <a:lnTo>
                  <a:pt x="252" y="827"/>
                </a:lnTo>
                <a:lnTo>
                  <a:pt x="614" y="827"/>
                </a:lnTo>
                <a:lnTo>
                  <a:pt x="690" y="586"/>
                </a:lnTo>
                <a:lnTo>
                  <a:pt x="609" y="355"/>
                </a:lnTo>
                <a:lnTo>
                  <a:pt x="512" y="355"/>
                </a:lnTo>
                <a:lnTo>
                  <a:pt x="501" y="352"/>
                </a:lnTo>
                <a:lnTo>
                  <a:pt x="492" y="346"/>
                </a:lnTo>
                <a:lnTo>
                  <a:pt x="484" y="339"/>
                </a:lnTo>
                <a:lnTo>
                  <a:pt x="478" y="330"/>
                </a:lnTo>
                <a:lnTo>
                  <a:pt x="474" y="321"/>
                </a:lnTo>
                <a:lnTo>
                  <a:pt x="472" y="310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3296" tIns="46648" rIns="93296" bIns="46648"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4" name="Freeform 5"/>
          <p:cNvSpPr>
            <a:spLocks/>
          </p:cNvSpPr>
          <p:nvPr/>
        </p:nvSpPr>
        <p:spPr bwMode="blackWhite">
          <a:xfrm>
            <a:off x="6166734" y="3537523"/>
            <a:ext cx="1686253" cy="1362206"/>
          </a:xfrm>
          <a:custGeom>
            <a:avLst/>
            <a:gdLst>
              <a:gd name="T0" fmla="*/ 292 w 824"/>
              <a:gd name="T1" fmla="*/ 213 h 687"/>
              <a:gd name="T2" fmla="*/ 149 w 824"/>
              <a:gd name="T3" fmla="*/ 213 h 687"/>
              <a:gd name="T4" fmla="*/ 6 w 824"/>
              <a:gd name="T5" fmla="*/ 213 h 687"/>
              <a:gd name="T6" fmla="*/ 89 w 824"/>
              <a:gd name="T7" fmla="*/ 439 h 687"/>
              <a:gd name="T8" fmla="*/ 0 w 824"/>
              <a:gd name="T9" fmla="*/ 686 h 687"/>
              <a:gd name="T10" fmla="*/ 659 w 824"/>
              <a:gd name="T11" fmla="*/ 686 h 687"/>
              <a:gd name="T12" fmla="*/ 682 w 824"/>
              <a:gd name="T13" fmla="*/ 682 h 687"/>
              <a:gd name="T14" fmla="*/ 703 w 824"/>
              <a:gd name="T15" fmla="*/ 676 h 687"/>
              <a:gd name="T16" fmla="*/ 724 w 824"/>
              <a:gd name="T17" fmla="*/ 668 h 687"/>
              <a:gd name="T18" fmla="*/ 742 w 824"/>
              <a:gd name="T19" fmla="*/ 658 h 687"/>
              <a:gd name="T20" fmla="*/ 758 w 824"/>
              <a:gd name="T21" fmla="*/ 645 h 687"/>
              <a:gd name="T22" fmla="*/ 773 w 824"/>
              <a:gd name="T23" fmla="*/ 629 h 687"/>
              <a:gd name="T24" fmla="*/ 786 w 824"/>
              <a:gd name="T25" fmla="*/ 611 h 687"/>
              <a:gd name="T26" fmla="*/ 797 w 824"/>
              <a:gd name="T27" fmla="*/ 592 h 687"/>
              <a:gd name="T28" fmla="*/ 806 w 824"/>
              <a:gd name="T29" fmla="*/ 569 h 687"/>
              <a:gd name="T30" fmla="*/ 813 w 824"/>
              <a:gd name="T31" fmla="*/ 545 h 687"/>
              <a:gd name="T32" fmla="*/ 818 w 824"/>
              <a:gd name="T33" fmla="*/ 519 h 687"/>
              <a:gd name="T34" fmla="*/ 822 w 824"/>
              <a:gd name="T35" fmla="*/ 490 h 687"/>
              <a:gd name="T36" fmla="*/ 823 w 824"/>
              <a:gd name="T37" fmla="*/ 460 h 687"/>
              <a:gd name="T38" fmla="*/ 823 w 824"/>
              <a:gd name="T39" fmla="*/ 428 h 687"/>
              <a:gd name="T40" fmla="*/ 823 w 824"/>
              <a:gd name="T41" fmla="*/ 82 h 687"/>
              <a:gd name="T42" fmla="*/ 580 w 824"/>
              <a:gd name="T43" fmla="*/ 0 h 687"/>
              <a:gd name="T44" fmla="*/ 352 w 824"/>
              <a:gd name="T45" fmla="*/ 80 h 687"/>
              <a:gd name="T46" fmla="*/ 352 w 824"/>
              <a:gd name="T47" fmla="*/ 171 h 687"/>
              <a:gd name="T48" fmla="*/ 346 w 824"/>
              <a:gd name="T49" fmla="*/ 183 h 687"/>
              <a:gd name="T50" fmla="*/ 339 w 824"/>
              <a:gd name="T51" fmla="*/ 193 h 687"/>
              <a:gd name="T52" fmla="*/ 329 w 824"/>
              <a:gd name="T53" fmla="*/ 202 h 687"/>
              <a:gd name="T54" fmla="*/ 318 w 824"/>
              <a:gd name="T55" fmla="*/ 209 h 687"/>
              <a:gd name="T56" fmla="*/ 305 w 824"/>
              <a:gd name="T57" fmla="*/ 213 h 687"/>
              <a:gd name="T58" fmla="*/ 292 w 824"/>
              <a:gd name="T59" fmla="*/ 213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824" h="687">
                <a:moveTo>
                  <a:pt x="292" y="213"/>
                </a:moveTo>
                <a:lnTo>
                  <a:pt x="149" y="213"/>
                </a:lnTo>
                <a:lnTo>
                  <a:pt x="6" y="213"/>
                </a:lnTo>
                <a:lnTo>
                  <a:pt x="89" y="439"/>
                </a:lnTo>
                <a:lnTo>
                  <a:pt x="0" y="686"/>
                </a:lnTo>
                <a:lnTo>
                  <a:pt x="659" y="686"/>
                </a:lnTo>
                <a:lnTo>
                  <a:pt x="682" y="682"/>
                </a:lnTo>
                <a:lnTo>
                  <a:pt x="703" y="676"/>
                </a:lnTo>
                <a:lnTo>
                  <a:pt x="724" y="668"/>
                </a:lnTo>
                <a:lnTo>
                  <a:pt x="742" y="658"/>
                </a:lnTo>
                <a:lnTo>
                  <a:pt x="758" y="645"/>
                </a:lnTo>
                <a:lnTo>
                  <a:pt x="773" y="629"/>
                </a:lnTo>
                <a:lnTo>
                  <a:pt x="786" y="611"/>
                </a:lnTo>
                <a:lnTo>
                  <a:pt x="797" y="592"/>
                </a:lnTo>
                <a:lnTo>
                  <a:pt x="806" y="569"/>
                </a:lnTo>
                <a:lnTo>
                  <a:pt x="813" y="545"/>
                </a:lnTo>
                <a:lnTo>
                  <a:pt x="818" y="519"/>
                </a:lnTo>
                <a:lnTo>
                  <a:pt x="822" y="490"/>
                </a:lnTo>
                <a:lnTo>
                  <a:pt x="823" y="460"/>
                </a:lnTo>
                <a:lnTo>
                  <a:pt x="823" y="428"/>
                </a:lnTo>
                <a:lnTo>
                  <a:pt x="823" y="82"/>
                </a:lnTo>
                <a:lnTo>
                  <a:pt x="580" y="0"/>
                </a:lnTo>
                <a:lnTo>
                  <a:pt x="352" y="80"/>
                </a:lnTo>
                <a:lnTo>
                  <a:pt x="352" y="171"/>
                </a:lnTo>
                <a:lnTo>
                  <a:pt x="346" y="183"/>
                </a:lnTo>
                <a:lnTo>
                  <a:pt x="339" y="193"/>
                </a:lnTo>
                <a:lnTo>
                  <a:pt x="329" y="202"/>
                </a:lnTo>
                <a:lnTo>
                  <a:pt x="318" y="209"/>
                </a:lnTo>
                <a:lnTo>
                  <a:pt x="305" y="213"/>
                </a:lnTo>
                <a:lnTo>
                  <a:pt x="292" y="213"/>
                </a:lnTo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3296" tIns="46648" rIns="93296" bIns="46648"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F9F9F9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5" name="Freeform 6"/>
          <p:cNvSpPr>
            <a:spLocks/>
          </p:cNvSpPr>
          <p:nvPr/>
        </p:nvSpPr>
        <p:spPr bwMode="blackWhite">
          <a:xfrm>
            <a:off x="4912977" y="2364828"/>
            <a:ext cx="1686253" cy="1363825"/>
          </a:xfrm>
          <a:custGeom>
            <a:avLst/>
            <a:gdLst>
              <a:gd name="T0" fmla="*/ 531 w 824"/>
              <a:gd name="T1" fmla="*/ 473 h 688"/>
              <a:gd name="T2" fmla="*/ 675 w 824"/>
              <a:gd name="T3" fmla="*/ 474 h 688"/>
              <a:gd name="T4" fmla="*/ 819 w 824"/>
              <a:gd name="T5" fmla="*/ 473 h 688"/>
              <a:gd name="T6" fmla="*/ 729 w 824"/>
              <a:gd name="T7" fmla="*/ 244 h 688"/>
              <a:gd name="T8" fmla="*/ 823 w 824"/>
              <a:gd name="T9" fmla="*/ 0 h 688"/>
              <a:gd name="T10" fmla="*/ 164 w 824"/>
              <a:gd name="T11" fmla="*/ 0 h 688"/>
              <a:gd name="T12" fmla="*/ 141 w 824"/>
              <a:gd name="T13" fmla="*/ 4 h 688"/>
              <a:gd name="T14" fmla="*/ 120 w 824"/>
              <a:gd name="T15" fmla="*/ 10 h 688"/>
              <a:gd name="T16" fmla="*/ 100 w 824"/>
              <a:gd name="T17" fmla="*/ 19 h 688"/>
              <a:gd name="T18" fmla="*/ 82 w 824"/>
              <a:gd name="T19" fmla="*/ 30 h 688"/>
              <a:gd name="T20" fmla="*/ 66 w 824"/>
              <a:gd name="T21" fmla="*/ 43 h 688"/>
              <a:gd name="T22" fmla="*/ 51 w 824"/>
              <a:gd name="T23" fmla="*/ 58 h 688"/>
              <a:gd name="T24" fmla="*/ 38 w 824"/>
              <a:gd name="T25" fmla="*/ 76 h 688"/>
              <a:gd name="T26" fmla="*/ 27 w 824"/>
              <a:gd name="T27" fmla="*/ 96 h 688"/>
              <a:gd name="T28" fmla="*/ 18 w 824"/>
              <a:gd name="T29" fmla="*/ 118 h 688"/>
              <a:gd name="T30" fmla="*/ 10 w 824"/>
              <a:gd name="T31" fmla="*/ 142 h 688"/>
              <a:gd name="T32" fmla="*/ 5 w 824"/>
              <a:gd name="T33" fmla="*/ 168 h 688"/>
              <a:gd name="T34" fmla="*/ 1 w 824"/>
              <a:gd name="T35" fmla="*/ 196 h 688"/>
              <a:gd name="T36" fmla="*/ 0 w 824"/>
              <a:gd name="T37" fmla="*/ 227 h 688"/>
              <a:gd name="T38" fmla="*/ 1 w 824"/>
              <a:gd name="T39" fmla="*/ 259 h 688"/>
              <a:gd name="T40" fmla="*/ 1 w 824"/>
              <a:gd name="T41" fmla="*/ 611 h 688"/>
              <a:gd name="T42" fmla="*/ 244 w 824"/>
              <a:gd name="T43" fmla="*/ 687 h 688"/>
              <a:gd name="T44" fmla="*/ 472 w 824"/>
              <a:gd name="T45" fmla="*/ 607 h 688"/>
              <a:gd name="T46" fmla="*/ 472 w 824"/>
              <a:gd name="T47" fmla="*/ 517 h 688"/>
              <a:gd name="T48" fmla="*/ 477 w 824"/>
              <a:gd name="T49" fmla="*/ 504 h 688"/>
              <a:gd name="T50" fmla="*/ 485 w 824"/>
              <a:gd name="T51" fmla="*/ 493 h 688"/>
              <a:gd name="T52" fmla="*/ 495 w 824"/>
              <a:gd name="T53" fmla="*/ 485 h 688"/>
              <a:gd name="T54" fmla="*/ 506 w 824"/>
              <a:gd name="T55" fmla="*/ 479 h 688"/>
              <a:gd name="T56" fmla="*/ 519 w 824"/>
              <a:gd name="T57" fmla="*/ 475 h 688"/>
              <a:gd name="T58" fmla="*/ 531 w 824"/>
              <a:gd name="T59" fmla="*/ 473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824" h="688">
                <a:moveTo>
                  <a:pt x="531" y="473"/>
                </a:moveTo>
                <a:lnTo>
                  <a:pt x="675" y="474"/>
                </a:lnTo>
                <a:lnTo>
                  <a:pt x="819" y="473"/>
                </a:lnTo>
                <a:lnTo>
                  <a:pt x="729" y="244"/>
                </a:lnTo>
                <a:lnTo>
                  <a:pt x="823" y="0"/>
                </a:lnTo>
                <a:lnTo>
                  <a:pt x="164" y="0"/>
                </a:lnTo>
                <a:lnTo>
                  <a:pt x="141" y="4"/>
                </a:lnTo>
                <a:lnTo>
                  <a:pt x="120" y="10"/>
                </a:lnTo>
                <a:lnTo>
                  <a:pt x="100" y="19"/>
                </a:lnTo>
                <a:lnTo>
                  <a:pt x="82" y="30"/>
                </a:lnTo>
                <a:lnTo>
                  <a:pt x="66" y="43"/>
                </a:lnTo>
                <a:lnTo>
                  <a:pt x="51" y="58"/>
                </a:lnTo>
                <a:lnTo>
                  <a:pt x="38" y="76"/>
                </a:lnTo>
                <a:lnTo>
                  <a:pt x="27" y="96"/>
                </a:lnTo>
                <a:lnTo>
                  <a:pt x="18" y="118"/>
                </a:lnTo>
                <a:lnTo>
                  <a:pt x="10" y="142"/>
                </a:lnTo>
                <a:lnTo>
                  <a:pt x="5" y="168"/>
                </a:lnTo>
                <a:lnTo>
                  <a:pt x="1" y="196"/>
                </a:lnTo>
                <a:lnTo>
                  <a:pt x="0" y="227"/>
                </a:lnTo>
                <a:lnTo>
                  <a:pt x="1" y="259"/>
                </a:lnTo>
                <a:lnTo>
                  <a:pt x="1" y="611"/>
                </a:lnTo>
                <a:lnTo>
                  <a:pt x="244" y="687"/>
                </a:lnTo>
                <a:lnTo>
                  <a:pt x="472" y="607"/>
                </a:lnTo>
                <a:lnTo>
                  <a:pt x="472" y="517"/>
                </a:lnTo>
                <a:lnTo>
                  <a:pt x="477" y="504"/>
                </a:lnTo>
                <a:lnTo>
                  <a:pt x="485" y="493"/>
                </a:lnTo>
                <a:lnTo>
                  <a:pt x="495" y="485"/>
                </a:lnTo>
                <a:lnTo>
                  <a:pt x="506" y="479"/>
                </a:lnTo>
                <a:lnTo>
                  <a:pt x="519" y="475"/>
                </a:lnTo>
                <a:lnTo>
                  <a:pt x="531" y="473"/>
                </a:lnTo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3296" tIns="46648" rIns="93296" bIns="46648"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F9F9F9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blackWhite">
          <a:xfrm>
            <a:off x="6464784" y="2363209"/>
            <a:ext cx="1386583" cy="1292556"/>
          </a:xfrm>
          <a:custGeom>
            <a:avLst/>
            <a:gdLst>
              <a:gd name="T0" fmla="*/ 205 w 678"/>
              <a:gd name="T1" fmla="*/ 545 h 652"/>
              <a:gd name="T2" fmla="*/ 205 w 678"/>
              <a:gd name="T3" fmla="*/ 651 h 652"/>
              <a:gd name="T4" fmla="*/ 435 w 678"/>
              <a:gd name="T5" fmla="*/ 569 h 652"/>
              <a:gd name="T6" fmla="*/ 677 w 678"/>
              <a:gd name="T7" fmla="*/ 649 h 652"/>
              <a:gd name="T8" fmla="*/ 677 w 678"/>
              <a:gd name="T9" fmla="*/ 180 h 652"/>
              <a:gd name="T10" fmla="*/ 674 w 678"/>
              <a:gd name="T11" fmla="*/ 156 h 652"/>
              <a:gd name="T12" fmla="*/ 669 w 678"/>
              <a:gd name="T13" fmla="*/ 133 h 652"/>
              <a:gd name="T14" fmla="*/ 661 w 678"/>
              <a:gd name="T15" fmla="*/ 113 h 652"/>
              <a:gd name="T16" fmla="*/ 650 w 678"/>
              <a:gd name="T17" fmla="*/ 93 h 652"/>
              <a:gd name="T18" fmla="*/ 637 w 678"/>
              <a:gd name="T19" fmla="*/ 75 h 652"/>
              <a:gd name="T20" fmla="*/ 622 w 678"/>
              <a:gd name="T21" fmla="*/ 60 h 652"/>
              <a:gd name="T22" fmla="*/ 604 w 678"/>
              <a:gd name="T23" fmla="*/ 46 h 652"/>
              <a:gd name="T24" fmla="*/ 583 w 678"/>
              <a:gd name="T25" fmla="*/ 34 h 652"/>
              <a:gd name="T26" fmla="*/ 561 w 678"/>
              <a:gd name="T27" fmla="*/ 24 h 652"/>
              <a:gd name="T28" fmla="*/ 536 w 678"/>
              <a:gd name="T29" fmla="*/ 15 h 652"/>
              <a:gd name="T30" fmla="*/ 508 w 678"/>
              <a:gd name="T31" fmla="*/ 8 h 652"/>
              <a:gd name="T32" fmla="*/ 479 w 678"/>
              <a:gd name="T33" fmla="*/ 4 h 652"/>
              <a:gd name="T34" fmla="*/ 448 w 678"/>
              <a:gd name="T35" fmla="*/ 1 h 652"/>
              <a:gd name="T36" fmla="*/ 414 w 678"/>
              <a:gd name="T37" fmla="*/ 1 h 652"/>
              <a:gd name="T38" fmla="*/ 89 w 678"/>
              <a:gd name="T39" fmla="*/ 0 h 652"/>
              <a:gd name="T40" fmla="*/ 0 w 678"/>
              <a:gd name="T41" fmla="*/ 245 h 652"/>
              <a:gd name="T42" fmla="*/ 86 w 678"/>
              <a:gd name="T43" fmla="*/ 475 h 652"/>
              <a:gd name="T44" fmla="*/ 136 w 678"/>
              <a:gd name="T45" fmla="*/ 475 h 652"/>
              <a:gd name="T46" fmla="*/ 149 w 678"/>
              <a:gd name="T47" fmla="*/ 475 h 652"/>
              <a:gd name="T48" fmla="*/ 161 w 678"/>
              <a:gd name="T49" fmla="*/ 477 h 652"/>
              <a:gd name="T50" fmla="*/ 173 w 678"/>
              <a:gd name="T51" fmla="*/ 482 h 652"/>
              <a:gd name="T52" fmla="*/ 183 w 678"/>
              <a:gd name="T53" fmla="*/ 489 h 652"/>
              <a:gd name="T54" fmla="*/ 192 w 678"/>
              <a:gd name="T55" fmla="*/ 498 h 652"/>
              <a:gd name="T56" fmla="*/ 199 w 678"/>
              <a:gd name="T57" fmla="*/ 508 h 652"/>
              <a:gd name="T58" fmla="*/ 203 w 678"/>
              <a:gd name="T59" fmla="*/ 520 h 652"/>
              <a:gd name="T60" fmla="*/ 206 w 678"/>
              <a:gd name="T61" fmla="*/ 532 h 652"/>
              <a:gd name="T62" fmla="*/ 205 w 678"/>
              <a:gd name="T63" fmla="*/ 545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8" h="652">
                <a:moveTo>
                  <a:pt x="205" y="545"/>
                </a:moveTo>
                <a:lnTo>
                  <a:pt x="205" y="651"/>
                </a:lnTo>
                <a:lnTo>
                  <a:pt x="435" y="569"/>
                </a:lnTo>
                <a:lnTo>
                  <a:pt x="677" y="649"/>
                </a:lnTo>
                <a:lnTo>
                  <a:pt x="677" y="180"/>
                </a:lnTo>
                <a:lnTo>
                  <a:pt x="674" y="156"/>
                </a:lnTo>
                <a:lnTo>
                  <a:pt x="669" y="133"/>
                </a:lnTo>
                <a:lnTo>
                  <a:pt x="661" y="113"/>
                </a:lnTo>
                <a:lnTo>
                  <a:pt x="650" y="93"/>
                </a:lnTo>
                <a:lnTo>
                  <a:pt x="637" y="75"/>
                </a:lnTo>
                <a:lnTo>
                  <a:pt x="622" y="60"/>
                </a:lnTo>
                <a:lnTo>
                  <a:pt x="604" y="46"/>
                </a:lnTo>
                <a:lnTo>
                  <a:pt x="583" y="34"/>
                </a:lnTo>
                <a:lnTo>
                  <a:pt x="561" y="24"/>
                </a:lnTo>
                <a:lnTo>
                  <a:pt x="536" y="15"/>
                </a:lnTo>
                <a:lnTo>
                  <a:pt x="508" y="8"/>
                </a:lnTo>
                <a:lnTo>
                  <a:pt x="479" y="4"/>
                </a:lnTo>
                <a:lnTo>
                  <a:pt x="448" y="1"/>
                </a:lnTo>
                <a:lnTo>
                  <a:pt x="414" y="1"/>
                </a:lnTo>
                <a:lnTo>
                  <a:pt x="89" y="0"/>
                </a:lnTo>
                <a:lnTo>
                  <a:pt x="0" y="245"/>
                </a:lnTo>
                <a:lnTo>
                  <a:pt x="86" y="475"/>
                </a:lnTo>
                <a:lnTo>
                  <a:pt x="136" y="475"/>
                </a:lnTo>
                <a:lnTo>
                  <a:pt x="149" y="475"/>
                </a:lnTo>
                <a:lnTo>
                  <a:pt x="161" y="477"/>
                </a:lnTo>
                <a:lnTo>
                  <a:pt x="173" y="482"/>
                </a:lnTo>
                <a:lnTo>
                  <a:pt x="183" y="489"/>
                </a:lnTo>
                <a:lnTo>
                  <a:pt x="192" y="498"/>
                </a:lnTo>
                <a:lnTo>
                  <a:pt x="199" y="508"/>
                </a:lnTo>
                <a:lnTo>
                  <a:pt x="203" y="520"/>
                </a:lnTo>
                <a:lnTo>
                  <a:pt x="206" y="532"/>
                </a:lnTo>
                <a:lnTo>
                  <a:pt x="205" y="545"/>
                </a:lnTo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3296" tIns="46648" rIns="93296" bIns="46648"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F9F9F9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blackWhite">
          <a:xfrm>
            <a:off x="2548009" y="2019822"/>
            <a:ext cx="1710552" cy="1380023"/>
          </a:xfrm>
          <a:custGeom>
            <a:avLst/>
            <a:gdLst>
              <a:gd name="T0" fmla="*/ 304 w 836"/>
              <a:gd name="T1" fmla="*/ 473 h 696"/>
              <a:gd name="T2" fmla="*/ 316 w 836"/>
              <a:gd name="T3" fmla="*/ 475 h 696"/>
              <a:gd name="T4" fmla="*/ 327 w 836"/>
              <a:gd name="T5" fmla="*/ 478 h 696"/>
              <a:gd name="T6" fmla="*/ 338 w 836"/>
              <a:gd name="T7" fmla="*/ 484 h 696"/>
              <a:gd name="T8" fmla="*/ 347 w 836"/>
              <a:gd name="T9" fmla="*/ 491 h 696"/>
              <a:gd name="T10" fmla="*/ 355 w 836"/>
              <a:gd name="T11" fmla="*/ 501 h 696"/>
              <a:gd name="T12" fmla="*/ 361 w 836"/>
              <a:gd name="T13" fmla="*/ 512 h 696"/>
              <a:gd name="T14" fmla="*/ 363 w 836"/>
              <a:gd name="T15" fmla="*/ 523 h 696"/>
              <a:gd name="T16" fmla="*/ 365 w 836"/>
              <a:gd name="T17" fmla="*/ 535 h 696"/>
              <a:gd name="T18" fmla="*/ 365 w 836"/>
              <a:gd name="T19" fmla="*/ 602 h 696"/>
              <a:gd name="T20" fmla="*/ 604 w 836"/>
              <a:gd name="T21" fmla="*/ 695 h 696"/>
              <a:gd name="T22" fmla="*/ 834 w 836"/>
              <a:gd name="T23" fmla="*/ 610 h 696"/>
              <a:gd name="T24" fmla="*/ 834 w 836"/>
              <a:gd name="T25" fmla="*/ 259 h 696"/>
              <a:gd name="T26" fmla="*/ 835 w 836"/>
              <a:gd name="T27" fmla="*/ 227 h 696"/>
              <a:gd name="T28" fmla="*/ 833 w 836"/>
              <a:gd name="T29" fmla="*/ 197 h 696"/>
              <a:gd name="T30" fmla="*/ 830 w 836"/>
              <a:gd name="T31" fmla="*/ 168 h 696"/>
              <a:gd name="T32" fmla="*/ 825 w 836"/>
              <a:gd name="T33" fmla="*/ 142 h 696"/>
              <a:gd name="T34" fmla="*/ 817 w 836"/>
              <a:gd name="T35" fmla="*/ 117 h 696"/>
              <a:gd name="T36" fmla="*/ 808 w 836"/>
              <a:gd name="T37" fmla="*/ 96 h 696"/>
              <a:gd name="T38" fmla="*/ 797 w 836"/>
              <a:gd name="T39" fmla="*/ 76 h 696"/>
              <a:gd name="T40" fmla="*/ 784 w 836"/>
              <a:gd name="T41" fmla="*/ 58 h 696"/>
              <a:gd name="T42" fmla="*/ 769 w 836"/>
              <a:gd name="T43" fmla="*/ 43 h 696"/>
              <a:gd name="T44" fmla="*/ 753 w 836"/>
              <a:gd name="T45" fmla="*/ 29 h 696"/>
              <a:gd name="T46" fmla="*/ 735 w 836"/>
              <a:gd name="T47" fmla="*/ 19 h 696"/>
              <a:gd name="T48" fmla="*/ 715 w 836"/>
              <a:gd name="T49" fmla="*/ 10 h 696"/>
              <a:gd name="T50" fmla="*/ 694 w 836"/>
              <a:gd name="T51" fmla="*/ 4 h 696"/>
              <a:gd name="T52" fmla="*/ 671 w 836"/>
              <a:gd name="T53" fmla="*/ 0 h 696"/>
              <a:gd name="T54" fmla="*/ 12 w 836"/>
              <a:gd name="T55" fmla="*/ 0 h 696"/>
              <a:gd name="T56" fmla="*/ 97 w 836"/>
              <a:gd name="T57" fmla="*/ 231 h 696"/>
              <a:gd name="T58" fmla="*/ 0 w 836"/>
              <a:gd name="T59" fmla="*/ 473 h 696"/>
              <a:gd name="T60" fmla="*/ 152 w 836"/>
              <a:gd name="T61" fmla="*/ 474 h 696"/>
              <a:gd name="T62" fmla="*/ 304 w 836"/>
              <a:gd name="T63" fmla="*/ 473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36" h="696">
                <a:moveTo>
                  <a:pt x="304" y="473"/>
                </a:moveTo>
                <a:lnTo>
                  <a:pt x="316" y="475"/>
                </a:lnTo>
                <a:lnTo>
                  <a:pt x="327" y="478"/>
                </a:lnTo>
                <a:lnTo>
                  <a:pt x="338" y="484"/>
                </a:lnTo>
                <a:lnTo>
                  <a:pt x="347" y="491"/>
                </a:lnTo>
                <a:lnTo>
                  <a:pt x="355" y="501"/>
                </a:lnTo>
                <a:lnTo>
                  <a:pt x="361" y="512"/>
                </a:lnTo>
                <a:lnTo>
                  <a:pt x="363" y="523"/>
                </a:lnTo>
                <a:lnTo>
                  <a:pt x="365" y="535"/>
                </a:lnTo>
                <a:lnTo>
                  <a:pt x="365" y="602"/>
                </a:lnTo>
                <a:lnTo>
                  <a:pt x="604" y="695"/>
                </a:lnTo>
                <a:lnTo>
                  <a:pt x="834" y="610"/>
                </a:lnTo>
                <a:lnTo>
                  <a:pt x="834" y="259"/>
                </a:lnTo>
                <a:lnTo>
                  <a:pt x="835" y="227"/>
                </a:lnTo>
                <a:lnTo>
                  <a:pt x="833" y="197"/>
                </a:lnTo>
                <a:lnTo>
                  <a:pt x="830" y="168"/>
                </a:lnTo>
                <a:lnTo>
                  <a:pt x="825" y="142"/>
                </a:lnTo>
                <a:lnTo>
                  <a:pt x="817" y="117"/>
                </a:lnTo>
                <a:lnTo>
                  <a:pt x="808" y="96"/>
                </a:lnTo>
                <a:lnTo>
                  <a:pt x="797" y="76"/>
                </a:lnTo>
                <a:lnTo>
                  <a:pt x="784" y="58"/>
                </a:lnTo>
                <a:lnTo>
                  <a:pt x="769" y="43"/>
                </a:lnTo>
                <a:lnTo>
                  <a:pt x="753" y="29"/>
                </a:lnTo>
                <a:lnTo>
                  <a:pt x="735" y="19"/>
                </a:lnTo>
                <a:lnTo>
                  <a:pt x="715" y="10"/>
                </a:lnTo>
                <a:lnTo>
                  <a:pt x="694" y="4"/>
                </a:lnTo>
                <a:lnTo>
                  <a:pt x="671" y="0"/>
                </a:lnTo>
                <a:lnTo>
                  <a:pt x="12" y="0"/>
                </a:lnTo>
                <a:lnTo>
                  <a:pt x="97" y="231"/>
                </a:lnTo>
                <a:lnTo>
                  <a:pt x="0" y="473"/>
                </a:lnTo>
                <a:lnTo>
                  <a:pt x="152" y="474"/>
                </a:lnTo>
                <a:lnTo>
                  <a:pt x="304" y="473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3296" tIns="46648" rIns="93296" bIns="46648"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" name="Freeform 9"/>
          <p:cNvSpPr>
            <a:spLocks/>
          </p:cNvSpPr>
          <p:nvPr/>
        </p:nvSpPr>
        <p:spPr bwMode="blackWhite">
          <a:xfrm>
            <a:off x="1284535" y="3210334"/>
            <a:ext cx="1914651" cy="1380023"/>
          </a:xfrm>
          <a:custGeom>
            <a:avLst/>
            <a:gdLst>
              <a:gd name="T0" fmla="*/ 532 w 936"/>
              <a:gd name="T1" fmla="*/ 222 h 696"/>
              <a:gd name="T2" fmla="*/ 519 w 936"/>
              <a:gd name="T3" fmla="*/ 220 h 696"/>
              <a:gd name="T4" fmla="*/ 507 w 936"/>
              <a:gd name="T5" fmla="*/ 216 h 696"/>
              <a:gd name="T6" fmla="*/ 496 w 936"/>
              <a:gd name="T7" fmla="*/ 210 h 696"/>
              <a:gd name="T8" fmla="*/ 487 w 936"/>
              <a:gd name="T9" fmla="*/ 201 h 696"/>
              <a:gd name="T10" fmla="*/ 479 w 936"/>
              <a:gd name="T11" fmla="*/ 190 h 696"/>
              <a:gd name="T12" fmla="*/ 474 w 936"/>
              <a:gd name="T13" fmla="*/ 179 h 696"/>
              <a:gd name="T14" fmla="*/ 472 w 936"/>
              <a:gd name="T15" fmla="*/ 165 h 696"/>
              <a:gd name="T16" fmla="*/ 472 w 936"/>
              <a:gd name="T17" fmla="*/ 94 h 696"/>
              <a:gd name="T18" fmla="*/ 231 w 936"/>
              <a:gd name="T19" fmla="*/ 0 h 696"/>
              <a:gd name="T20" fmla="*/ 0 w 936"/>
              <a:gd name="T21" fmla="*/ 91 h 696"/>
              <a:gd name="T22" fmla="*/ 1 w 936"/>
              <a:gd name="T23" fmla="*/ 435 h 696"/>
              <a:gd name="T24" fmla="*/ 1 w 936"/>
              <a:gd name="T25" fmla="*/ 468 h 696"/>
              <a:gd name="T26" fmla="*/ 2 w 936"/>
              <a:gd name="T27" fmla="*/ 498 h 696"/>
              <a:gd name="T28" fmla="*/ 5 w 936"/>
              <a:gd name="T29" fmla="*/ 527 h 696"/>
              <a:gd name="T30" fmla="*/ 11 w 936"/>
              <a:gd name="T31" fmla="*/ 553 h 696"/>
              <a:gd name="T32" fmla="*/ 18 w 936"/>
              <a:gd name="T33" fmla="*/ 577 h 696"/>
              <a:gd name="T34" fmla="*/ 28 w 936"/>
              <a:gd name="T35" fmla="*/ 599 h 696"/>
              <a:gd name="T36" fmla="*/ 39 w 936"/>
              <a:gd name="T37" fmla="*/ 619 h 696"/>
              <a:gd name="T38" fmla="*/ 52 w 936"/>
              <a:gd name="T39" fmla="*/ 637 h 696"/>
              <a:gd name="T40" fmla="*/ 66 w 936"/>
              <a:gd name="T41" fmla="*/ 652 h 696"/>
              <a:gd name="T42" fmla="*/ 82 w 936"/>
              <a:gd name="T43" fmla="*/ 665 h 696"/>
              <a:gd name="T44" fmla="*/ 100 w 936"/>
              <a:gd name="T45" fmla="*/ 676 h 696"/>
              <a:gd name="T46" fmla="*/ 120 w 936"/>
              <a:gd name="T47" fmla="*/ 685 h 696"/>
              <a:gd name="T48" fmla="*/ 142 w 936"/>
              <a:gd name="T49" fmla="*/ 691 h 696"/>
              <a:gd name="T50" fmla="*/ 165 w 936"/>
              <a:gd name="T51" fmla="*/ 694 h 696"/>
              <a:gd name="T52" fmla="*/ 935 w 936"/>
              <a:gd name="T53" fmla="*/ 695 h 696"/>
              <a:gd name="T54" fmla="*/ 935 w 936"/>
              <a:gd name="T55" fmla="*/ 221 h 696"/>
              <a:gd name="T56" fmla="*/ 734 w 936"/>
              <a:gd name="T57" fmla="*/ 220 h 696"/>
              <a:gd name="T58" fmla="*/ 532 w 936"/>
              <a:gd name="T59" fmla="*/ 22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36" h="696">
                <a:moveTo>
                  <a:pt x="532" y="222"/>
                </a:moveTo>
                <a:lnTo>
                  <a:pt x="519" y="220"/>
                </a:lnTo>
                <a:lnTo>
                  <a:pt x="507" y="216"/>
                </a:lnTo>
                <a:lnTo>
                  <a:pt x="496" y="210"/>
                </a:lnTo>
                <a:lnTo>
                  <a:pt x="487" y="201"/>
                </a:lnTo>
                <a:lnTo>
                  <a:pt x="479" y="190"/>
                </a:lnTo>
                <a:lnTo>
                  <a:pt x="474" y="179"/>
                </a:lnTo>
                <a:lnTo>
                  <a:pt x="472" y="165"/>
                </a:lnTo>
                <a:lnTo>
                  <a:pt x="472" y="94"/>
                </a:lnTo>
                <a:lnTo>
                  <a:pt x="231" y="0"/>
                </a:lnTo>
                <a:lnTo>
                  <a:pt x="0" y="91"/>
                </a:lnTo>
                <a:lnTo>
                  <a:pt x="1" y="435"/>
                </a:lnTo>
                <a:lnTo>
                  <a:pt x="1" y="468"/>
                </a:lnTo>
                <a:lnTo>
                  <a:pt x="2" y="498"/>
                </a:lnTo>
                <a:lnTo>
                  <a:pt x="5" y="527"/>
                </a:lnTo>
                <a:lnTo>
                  <a:pt x="11" y="553"/>
                </a:lnTo>
                <a:lnTo>
                  <a:pt x="18" y="577"/>
                </a:lnTo>
                <a:lnTo>
                  <a:pt x="28" y="599"/>
                </a:lnTo>
                <a:lnTo>
                  <a:pt x="39" y="619"/>
                </a:lnTo>
                <a:lnTo>
                  <a:pt x="52" y="637"/>
                </a:lnTo>
                <a:lnTo>
                  <a:pt x="66" y="652"/>
                </a:lnTo>
                <a:lnTo>
                  <a:pt x="82" y="665"/>
                </a:lnTo>
                <a:lnTo>
                  <a:pt x="100" y="676"/>
                </a:lnTo>
                <a:lnTo>
                  <a:pt x="120" y="685"/>
                </a:lnTo>
                <a:lnTo>
                  <a:pt x="142" y="691"/>
                </a:lnTo>
                <a:lnTo>
                  <a:pt x="165" y="694"/>
                </a:lnTo>
                <a:lnTo>
                  <a:pt x="935" y="695"/>
                </a:lnTo>
                <a:lnTo>
                  <a:pt x="935" y="221"/>
                </a:lnTo>
                <a:lnTo>
                  <a:pt x="734" y="220"/>
                </a:lnTo>
                <a:lnTo>
                  <a:pt x="532" y="222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3296" tIns="46648" rIns="93296" bIns="46648"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9" name="Freeform 10"/>
          <p:cNvSpPr>
            <a:spLocks/>
          </p:cNvSpPr>
          <p:nvPr/>
        </p:nvSpPr>
        <p:spPr bwMode="blackWhite">
          <a:xfrm>
            <a:off x="1286154" y="2021442"/>
            <a:ext cx="1404402" cy="1334670"/>
          </a:xfrm>
          <a:custGeom>
            <a:avLst/>
            <a:gdLst>
              <a:gd name="T0" fmla="*/ 466 w 686"/>
              <a:gd name="T1" fmla="*/ 525 h 673"/>
              <a:gd name="T2" fmla="*/ 468 w 686"/>
              <a:gd name="T3" fmla="*/ 514 h 673"/>
              <a:gd name="T4" fmla="*/ 473 w 686"/>
              <a:gd name="T5" fmla="*/ 502 h 673"/>
              <a:gd name="T6" fmla="*/ 479 w 686"/>
              <a:gd name="T7" fmla="*/ 492 h 673"/>
              <a:gd name="T8" fmla="*/ 489 w 686"/>
              <a:gd name="T9" fmla="*/ 484 h 673"/>
              <a:gd name="T10" fmla="*/ 499 w 686"/>
              <a:gd name="T11" fmla="*/ 477 h 673"/>
              <a:gd name="T12" fmla="*/ 511 w 686"/>
              <a:gd name="T13" fmla="*/ 474 h 673"/>
              <a:gd name="T14" fmla="*/ 523 w 686"/>
              <a:gd name="T15" fmla="*/ 472 h 673"/>
              <a:gd name="T16" fmla="*/ 592 w 686"/>
              <a:gd name="T17" fmla="*/ 471 h 673"/>
              <a:gd name="T18" fmla="*/ 685 w 686"/>
              <a:gd name="T19" fmla="*/ 231 h 673"/>
              <a:gd name="T20" fmla="*/ 601 w 686"/>
              <a:gd name="T21" fmla="*/ 1 h 673"/>
              <a:gd name="T22" fmla="*/ 255 w 686"/>
              <a:gd name="T23" fmla="*/ 1 h 673"/>
              <a:gd name="T24" fmla="*/ 223 w 686"/>
              <a:gd name="T25" fmla="*/ 0 h 673"/>
              <a:gd name="T26" fmla="*/ 194 w 686"/>
              <a:gd name="T27" fmla="*/ 1 h 673"/>
              <a:gd name="T28" fmla="*/ 166 w 686"/>
              <a:gd name="T29" fmla="*/ 4 h 673"/>
              <a:gd name="T30" fmla="*/ 140 w 686"/>
              <a:gd name="T31" fmla="*/ 10 h 673"/>
              <a:gd name="T32" fmla="*/ 116 w 686"/>
              <a:gd name="T33" fmla="*/ 18 h 673"/>
              <a:gd name="T34" fmla="*/ 93 w 686"/>
              <a:gd name="T35" fmla="*/ 27 h 673"/>
              <a:gd name="T36" fmla="*/ 75 w 686"/>
              <a:gd name="T37" fmla="*/ 38 h 673"/>
              <a:gd name="T38" fmla="*/ 57 w 686"/>
              <a:gd name="T39" fmla="*/ 50 h 673"/>
              <a:gd name="T40" fmla="*/ 42 w 686"/>
              <a:gd name="T41" fmla="*/ 64 h 673"/>
              <a:gd name="T42" fmla="*/ 30 w 686"/>
              <a:gd name="T43" fmla="*/ 81 h 673"/>
              <a:gd name="T44" fmla="*/ 19 w 686"/>
              <a:gd name="T45" fmla="*/ 99 h 673"/>
              <a:gd name="T46" fmla="*/ 10 w 686"/>
              <a:gd name="T47" fmla="*/ 119 h 673"/>
              <a:gd name="T48" fmla="*/ 4 w 686"/>
              <a:gd name="T49" fmla="*/ 141 h 673"/>
              <a:gd name="T50" fmla="*/ 0 w 686"/>
              <a:gd name="T51" fmla="*/ 164 h 673"/>
              <a:gd name="T52" fmla="*/ 0 w 686"/>
              <a:gd name="T53" fmla="*/ 666 h 673"/>
              <a:gd name="T54" fmla="*/ 224 w 686"/>
              <a:gd name="T55" fmla="*/ 575 h 673"/>
              <a:gd name="T56" fmla="*/ 466 w 686"/>
              <a:gd name="T57" fmla="*/ 672 h 673"/>
              <a:gd name="T58" fmla="*/ 466 w 686"/>
              <a:gd name="T59" fmla="*/ 525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86" h="673">
                <a:moveTo>
                  <a:pt x="466" y="525"/>
                </a:moveTo>
                <a:lnTo>
                  <a:pt x="468" y="514"/>
                </a:lnTo>
                <a:lnTo>
                  <a:pt x="473" y="502"/>
                </a:lnTo>
                <a:lnTo>
                  <a:pt x="479" y="492"/>
                </a:lnTo>
                <a:lnTo>
                  <a:pt x="489" y="484"/>
                </a:lnTo>
                <a:lnTo>
                  <a:pt x="499" y="477"/>
                </a:lnTo>
                <a:lnTo>
                  <a:pt x="511" y="474"/>
                </a:lnTo>
                <a:lnTo>
                  <a:pt x="523" y="472"/>
                </a:lnTo>
                <a:lnTo>
                  <a:pt x="592" y="471"/>
                </a:lnTo>
                <a:lnTo>
                  <a:pt x="685" y="231"/>
                </a:lnTo>
                <a:lnTo>
                  <a:pt x="601" y="1"/>
                </a:lnTo>
                <a:lnTo>
                  <a:pt x="255" y="1"/>
                </a:lnTo>
                <a:lnTo>
                  <a:pt x="223" y="0"/>
                </a:lnTo>
                <a:lnTo>
                  <a:pt x="194" y="1"/>
                </a:lnTo>
                <a:lnTo>
                  <a:pt x="166" y="4"/>
                </a:lnTo>
                <a:lnTo>
                  <a:pt x="140" y="10"/>
                </a:lnTo>
                <a:lnTo>
                  <a:pt x="116" y="18"/>
                </a:lnTo>
                <a:lnTo>
                  <a:pt x="93" y="27"/>
                </a:lnTo>
                <a:lnTo>
                  <a:pt x="75" y="38"/>
                </a:lnTo>
                <a:lnTo>
                  <a:pt x="57" y="50"/>
                </a:lnTo>
                <a:lnTo>
                  <a:pt x="42" y="64"/>
                </a:lnTo>
                <a:lnTo>
                  <a:pt x="30" y="81"/>
                </a:lnTo>
                <a:lnTo>
                  <a:pt x="19" y="99"/>
                </a:lnTo>
                <a:lnTo>
                  <a:pt x="10" y="119"/>
                </a:lnTo>
                <a:lnTo>
                  <a:pt x="4" y="141"/>
                </a:lnTo>
                <a:lnTo>
                  <a:pt x="0" y="164"/>
                </a:lnTo>
                <a:lnTo>
                  <a:pt x="0" y="666"/>
                </a:lnTo>
                <a:lnTo>
                  <a:pt x="224" y="575"/>
                </a:lnTo>
                <a:lnTo>
                  <a:pt x="466" y="672"/>
                </a:lnTo>
                <a:lnTo>
                  <a:pt x="466" y="525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3296" tIns="46648" rIns="93296" bIns="46648"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57884" y="5046096"/>
            <a:ext cx="2072707" cy="433359"/>
          </a:xfrm>
          <a:prstGeom prst="rect">
            <a:avLst/>
          </a:prstGeom>
        </p:spPr>
        <p:txBody>
          <a:bodyPr wrap="none" lIns="93296" tIns="46648" rIns="93296" bIns="46648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b="1" dirty="0" smtClean="0">
                <a:solidFill>
                  <a:srgbClr val="4D4D4D"/>
                </a:solidFill>
                <a:latin typeface="微软雅黑" pitchFamily="34" charset="-122"/>
                <a:ea typeface="微软雅黑" pitchFamily="34" charset="-122"/>
              </a:rPr>
              <a:t>单击此处添加标题</a:t>
            </a:r>
            <a:endParaRPr lang="zh-CN" altLang="zh-CN" b="1" dirty="0">
              <a:solidFill>
                <a:srgbClr val="4D4D4D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57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21</Words>
  <Application>Microsoft Office PowerPoint</Application>
  <PresentationFormat>全屏显示(4:3)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63</cp:revision>
  <dcterms:created xsi:type="dcterms:W3CDTF">2012-07-20T03:07:30Z</dcterms:created>
  <dcterms:modified xsi:type="dcterms:W3CDTF">2013-05-18T15:17:45Z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