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64300-879B-458C-B65B-E82370F2B331}" type="datetimeFigureOut">
              <a:rPr lang="zh-CN" altLang="en-US" smtClean="0"/>
              <a:t>2013/5/18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A6CDD-3396-419F-A0DA-BD2AFA2DE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657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54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5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80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37"/>
          <p:cNvSpPr/>
          <p:nvPr/>
        </p:nvSpPr>
        <p:spPr>
          <a:xfrm>
            <a:off x="2736850" y="1989136"/>
            <a:ext cx="1587500" cy="2336800"/>
          </a:xfrm>
          <a:custGeom>
            <a:avLst/>
            <a:gdLst/>
            <a:ahLst/>
            <a:cxnLst/>
            <a:rect l="l" t="t" r="r" b="b"/>
            <a:pathLst>
              <a:path w="1587500" h="2336800">
                <a:moveTo>
                  <a:pt x="0" y="0"/>
                </a:moveTo>
                <a:lnTo>
                  <a:pt x="1243013" y="0"/>
                </a:lnTo>
                <a:lnTo>
                  <a:pt x="1243013" y="1139601"/>
                </a:lnTo>
                <a:lnTo>
                  <a:pt x="1243014" y="1139601"/>
                </a:lnTo>
                <a:lnTo>
                  <a:pt x="1243014" y="1635920"/>
                </a:lnTo>
                <a:lnTo>
                  <a:pt x="1382713" y="1635920"/>
                </a:lnTo>
                <a:lnTo>
                  <a:pt x="1382713" y="1533526"/>
                </a:lnTo>
                <a:lnTo>
                  <a:pt x="1587500" y="1738313"/>
                </a:lnTo>
                <a:lnTo>
                  <a:pt x="1382713" y="1943101"/>
                </a:lnTo>
                <a:lnTo>
                  <a:pt x="1382713" y="1840707"/>
                </a:lnTo>
                <a:lnTo>
                  <a:pt x="1243014" y="1840707"/>
                </a:lnTo>
                <a:lnTo>
                  <a:pt x="1243014" y="2336800"/>
                </a:lnTo>
                <a:lnTo>
                  <a:pt x="2" y="2336800"/>
                </a:lnTo>
                <a:lnTo>
                  <a:pt x="2" y="1896206"/>
                </a:lnTo>
                <a:lnTo>
                  <a:pt x="47284" y="1896206"/>
                </a:lnTo>
                <a:lnTo>
                  <a:pt x="47284" y="2054214"/>
                </a:lnTo>
                <a:lnTo>
                  <a:pt x="335905" y="1738199"/>
                </a:lnTo>
                <a:lnTo>
                  <a:pt x="47284" y="1422185"/>
                </a:lnTo>
                <a:lnTo>
                  <a:pt x="47284" y="1580192"/>
                </a:lnTo>
                <a:lnTo>
                  <a:pt x="2" y="1580192"/>
                </a:lnTo>
                <a:lnTo>
                  <a:pt x="2" y="1306758"/>
                </a:lnTo>
                <a:lnTo>
                  <a:pt x="0" y="1306758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此处添加标题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此处添加文本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此处添加文本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</a:t>
            </a: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" name="圆角矩形 38"/>
          <p:cNvSpPr/>
          <p:nvPr/>
        </p:nvSpPr>
        <p:spPr>
          <a:xfrm>
            <a:off x="4056063" y="2497138"/>
            <a:ext cx="1585912" cy="1828800"/>
          </a:xfrm>
          <a:custGeom>
            <a:avLst/>
            <a:gdLst/>
            <a:ahLst/>
            <a:cxnLst/>
            <a:rect l="l" t="t" r="r" b="b"/>
            <a:pathLst>
              <a:path w="1585912" h="1828800">
                <a:moveTo>
                  <a:pt x="0" y="0"/>
                </a:moveTo>
                <a:lnTo>
                  <a:pt x="1243012" y="0"/>
                </a:lnTo>
                <a:lnTo>
                  <a:pt x="1243012" y="657865"/>
                </a:lnTo>
                <a:lnTo>
                  <a:pt x="1243011" y="657865"/>
                </a:lnTo>
                <a:lnTo>
                  <a:pt x="1243011" y="1127919"/>
                </a:lnTo>
                <a:lnTo>
                  <a:pt x="1381125" y="1127919"/>
                </a:lnTo>
                <a:lnTo>
                  <a:pt x="1381125" y="1025525"/>
                </a:lnTo>
                <a:lnTo>
                  <a:pt x="1585912" y="1230312"/>
                </a:lnTo>
                <a:lnTo>
                  <a:pt x="1381125" y="1435100"/>
                </a:lnTo>
                <a:lnTo>
                  <a:pt x="1381125" y="1332706"/>
                </a:lnTo>
                <a:lnTo>
                  <a:pt x="1243011" y="1332706"/>
                </a:lnTo>
                <a:lnTo>
                  <a:pt x="1243011" y="1828800"/>
                </a:lnTo>
                <a:lnTo>
                  <a:pt x="0" y="1828800"/>
                </a:lnTo>
                <a:lnTo>
                  <a:pt x="0" y="1388269"/>
                </a:lnTo>
                <a:lnTo>
                  <a:pt x="47282" y="1388269"/>
                </a:lnTo>
                <a:lnTo>
                  <a:pt x="47282" y="1546254"/>
                </a:lnTo>
                <a:lnTo>
                  <a:pt x="335903" y="1230284"/>
                </a:lnTo>
                <a:lnTo>
                  <a:pt x="47282" y="914315"/>
                </a:lnTo>
                <a:lnTo>
                  <a:pt x="47282" y="1072300"/>
                </a:lnTo>
                <a:lnTo>
                  <a:pt x="0" y="1072300"/>
                </a:lnTo>
                <a:lnTo>
                  <a:pt x="0" y="657865"/>
                </a:lnTo>
                <a:lnTo>
                  <a:pt x="0" y="631772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此处添加标题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此处添加文本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</a:t>
            </a: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" name="圆角矩形 39"/>
          <p:cNvSpPr/>
          <p:nvPr/>
        </p:nvSpPr>
        <p:spPr>
          <a:xfrm>
            <a:off x="5373687" y="3006725"/>
            <a:ext cx="1585913" cy="1319213"/>
          </a:xfrm>
          <a:custGeom>
            <a:avLst/>
            <a:gdLst/>
            <a:ahLst/>
            <a:cxnLst/>
            <a:rect l="l" t="t" r="r" b="b"/>
            <a:pathLst>
              <a:path w="1585913" h="1319213">
                <a:moveTo>
                  <a:pt x="0" y="0"/>
                </a:moveTo>
                <a:lnTo>
                  <a:pt x="1243013" y="0"/>
                </a:lnTo>
                <a:lnTo>
                  <a:pt x="1243013" y="226375"/>
                </a:lnTo>
                <a:lnTo>
                  <a:pt x="1243011" y="226375"/>
                </a:lnTo>
                <a:lnTo>
                  <a:pt x="1243011" y="618332"/>
                </a:lnTo>
                <a:lnTo>
                  <a:pt x="1381126" y="618332"/>
                </a:lnTo>
                <a:lnTo>
                  <a:pt x="1381126" y="515938"/>
                </a:lnTo>
                <a:lnTo>
                  <a:pt x="1585913" y="720725"/>
                </a:lnTo>
                <a:lnTo>
                  <a:pt x="1381126" y="925513"/>
                </a:lnTo>
                <a:lnTo>
                  <a:pt x="1381126" y="823119"/>
                </a:lnTo>
                <a:lnTo>
                  <a:pt x="1243011" y="823119"/>
                </a:lnTo>
                <a:lnTo>
                  <a:pt x="1243011" y="1319213"/>
                </a:lnTo>
                <a:lnTo>
                  <a:pt x="0" y="1319213"/>
                </a:lnTo>
                <a:lnTo>
                  <a:pt x="0" y="878896"/>
                </a:lnTo>
                <a:lnTo>
                  <a:pt x="47282" y="878896"/>
                </a:lnTo>
                <a:lnTo>
                  <a:pt x="47282" y="1036805"/>
                </a:lnTo>
                <a:lnTo>
                  <a:pt x="335903" y="720988"/>
                </a:lnTo>
                <a:lnTo>
                  <a:pt x="47282" y="405173"/>
                </a:lnTo>
                <a:lnTo>
                  <a:pt x="47282" y="563081"/>
                </a:lnTo>
                <a:lnTo>
                  <a:pt x="0" y="563081"/>
                </a:lnTo>
                <a:lnTo>
                  <a:pt x="0" y="122766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96000" anchor="t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标题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" name="圆角矩形 40"/>
          <p:cNvSpPr/>
          <p:nvPr/>
        </p:nvSpPr>
        <p:spPr>
          <a:xfrm>
            <a:off x="6691312" y="3128963"/>
            <a:ext cx="1243013" cy="1544636"/>
          </a:xfrm>
          <a:custGeom>
            <a:avLst/>
            <a:gdLst/>
            <a:ahLst/>
            <a:cxnLst/>
            <a:rect l="l" t="t" r="r" b="b"/>
            <a:pathLst>
              <a:path w="1243013" h="1544636">
                <a:moveTo>
                  <a:pt x="0" y="0"/>
                </a:moveTo>
                <a:lnTo>
                  <a:pt x="1243013" y="0"/>
                </a:lnTo>
                <a:lnTo>
                  <a:pt x="1243013" y="1196975"/>
                </a:lnTo>
                <a:lnTo>
                  <a:pt x="746920" y="1196975"/>
                </a:lnTo>
                <a:lnTo>
                  <a:pt x="746920" y="1339849"/>
                </a:lnTo>
                <a:lnTo>
                  <a:pt x="849314" y="1339849"/>
                </a:lnTo>
                <a:lnTo>
                  <a:pt x="644527" y="1544636"/>
                </a:lnTo>
                <a:lnTo>
                  <a:pt x="439739" y="1339849"/>
                </a:lnTo>
                <a:lnTo>
                  <a:pt x="542133" y="1339849"/>
                </a:lnTo>
                <a:lnTo>
                  <a:pt x="542133" y="1196975"/>
                </a:lnTo>
                <a:lnTo>
                  <a:pt x="0" y="1196975"/>
                </a:lnTo>
                <a:lnTo>
                  <a:pt x="0" y="756464"/>
                </a:lnTo>
                <a:lnTo>
                  <a:pt x="47283" y="756464"/>
                </a:lnTo>
                <a:lnTo>
                  <a:pt x="47283" y="914441"/>
                </a:lnTo>
                <a:lnTo>
                  <a:pt x="335904" y="598486"/>
                </a:lnTo>
                <a:lnTo>
                  <a:pt x="47283" y="282530"/>
                </a:lnTo>
                <a:lnTo>
                  <a:pt x="47283" y="440508"/>
                </a:lnTo>
                <a:lnTo>
                  <a:pt x="0" y="440508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96000" bIns="406800" anchor="t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标题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6" name="圆角矩形 41"/>
          <p:cNvSpPr/>
          <p:nvPr/>
        </p:nvSpPr>
        <p:spPr>
          <a:xfrm>
            <a:off x="6737350" y="4405312"/>
            <a:ext cx="1196975" cy="1243012"/>
          </a:xfrm>
          <a:custGeom>
            <a:avLst/>
            <a:gdLst/>
            <a:ahLst/>
            <a:cxnLst/>
            <a:rect l="l" t="t" r="r" b="b"/>
            <a:pathLst>
              <a:path w="1196975" h="1243012">
                <a:moveTo>
                  <a:pt x="0" y="0"/>
                </a:moveTo>
                <a:lnTo>
                  <a:pt x="440511" y="0"/>
                </a:lnTo>
                <a:lnTo>
                  <a:pt x="440511" y="47282"/>
                </a:lnTo>
                <a:lnTo>
                  <a:pt x="282533" y="47282"/>
                </a:lnTo>
                <a:lnTo>
                  <a:pt x="598489" y="335903"/>
                </a:lnTo>
                <a:lnTo>
                  <a:pt x="914444" y="47282"/>
                </a:lnTo>
                <a:lnTo>
                  <a:pt x="756467" y="47282"/>
                </a:lnTo>
                <a:lnTo>
                  <a:pt x="756467" y="0"/>
                </a:lnTo>
                <a:lnTo>
                  <a:pt x="1196975" y="0"/>
                </a:lnTo>
                <a:lnTo>
                  <a:pt x="1196975" y="1243012"/>
                </a:lnTo>
                <a:lnTo>
                  <a:pt x="0" y="1243012"/>
                </a:lnTo>
                <a:close/>
              </a:path>
            </a:pathLst>
          </a:custGeom>
          <a:gradFill>
            <a:gsLst>
              <a:gs pos="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添加文本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添加文本</a:t>
            </a:r>
          </a:p>
        </p:txBody>
      </p:sp>
      <p:sp>
        <p:nvSpPr>
          <p:cNvPr id="7" name="圆角矩形 42"/>
          <p:cNvSpPr/>
          <p:nvPr/>
        </p:nvSpPr>
        <p:spPr>
          <a:xfrm>
            <a:off x="1420813" y="1557337"/>
            <a:ext cx="1585912" cy="2768600"/>
          </a:xfrm>
          <a:custGeom>
            <a:avLst/>
            <a:gdLst/>
            <a:ahLst/>
            <a:cxnLst/>
            <a:rect l="l" t="t" r="r" b="b"/>
            <a:pathLst>
              <a:path w="1585912" h="2768600">
                <a:moveTo>
                  <a:pt x="0" y="0"/>
                </a:moveTo>
                <a:lnTo>
                  <a:pt x="1244600" y="0"/>
                </a:lnTo>
                <a:lnTo>
                  <a:pt x="1244600" y="2067719"/>
                </a:lnTo>
                <a:lnTo>
                  <a:pt x="1381125" y="2067719"/>
                </a:lnTo>
                <a:lnTo>
                  <a:pt x="1381125" y="1965325"/>
                </a:lnTo>
                <a:lnTo>
                  <a:pt x="1585912" y="2170112"/>
                </a:lnTo>
                <a:lnTo>
                  <a:pt x="1381125" y="2374900"/>
                </a:lnTo>
                <a:lnTo>
                  <a:pt x="1381125" y="2272506"/>
                </a:lnTo>
                <a:lnTo>
                  <a:pt x="1244600" y="2272506"/>
                </a:lnTo>
                <a:lnTo>
                  <a:pt x="1244600" y="2768600"/>
                </a:lnTo>
                <a:lnTo>
                  <a:pt x="0" y="276860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此处添加标题</a:t>
            </a:r>
            <a:endParaRPr kumimoji="0" lang="en-US" altLang="zh-CN" sz="1200" b="1" i="0" u="none" strike="noStrike" kern="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</a:t>
            </a: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en-US" altLang="zh-CN" sz="1200" b="0" i="0" u="none" strike="noStrike" kern="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此处添加文本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此处添加</a:t>
            </a: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977635" y="7955025"/>
            <a:ext cx="756592" cy="509587"/>
          </a:xfrm>
          <a:prstGeom prst="roundRect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2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70</Words>
  <Application>Microsoft Office PowerPoint</Application>
  <PresentationFormat>全屏显示(4:3)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63</cp:revision>
  <dcterms:created xsi:type="dcterms:W3CDTF">2012-07-20T03:07:30Z</dcterms:created>
  <dcterms:modified xsi:type="dcterms:W3CDTF">2013-05-18T15:17:44Z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