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054FD-FCE6-4AD5-87B9-0D80BFA8808D}" type="datetimeFigureOut">
              <a:rPr lang="zh-CN" altLang="en-US" smtClean="0"/>
              <a:t>2013/5/18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4FE8A-4EAC-438A-8ED7-E7B5912032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33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16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9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5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653413" y="2055086"/>
            <a:ext cx="1368263" cy="1368263"/>
          </a:xfrm>
          <a:custGeom>
            <a:avLst/>
            <a:gdLst/>
            <a:ahLst/>
            <a:cxnLst/>
            <a:rect l="l" t="t" r="r" b="b"/>
            <a:pathLst>
              <a:path w="1368263" h="1368263">
                <a:moveTo>
                  <a:pt x="867444" y="0"/>
                </a:moveTo>
                <a:lnTo>
                  <a:pt x="1368263" y="867444"/>
                </a:lnTo>
                <a:lnTo>
                  <a:pt x="1049028" y="1051755"/>
                </a:lnTo>
                <a:lnTo>
                  <a:pt x="1029977" y="1018758"/>
                </a:lnTo>
                <a:lnTo>
                  <a:pt x="1144463" y="952660"/>
                </a:lnTo>
                <a:lnTo>
                  <a:pt x="799204" y="883441"/>
                </a:lnTo>
                <a:lnTo>
                  <a:pt x="686519" y="1217054"/>
                </a:lnTo>
                <a:lnTo>
                  <a:pt x="801005" y="1150955"/>
                </a:lnTo>
                <a:lnTo>
                  <a:pt x="820056" y="1183952"/>
                </a:lnTo>
                <a:lnTo>
                  <a:pt x="500819" y="1368263"/>
                </a:lnTo>
                <a:lnTo>
                  <a:pt x="0" y="500819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圆角矩形 37"/>
          <p:cNvSpPr/>
          <p:nvPr/>
        </p:nvSpPr>
        <p:spPr>
          <a:xfrm>
            <a:off x="2226500" y="2976791"/>
            <a:ext cx="1368263" cy="1419696"/>
          </a:xfrm>
          <a:custGeom>
            <a:avLst/>
            <a:gdLst/>
            <a:ahLst/>
            <a:cxnLst/>
            <a:rect l="l" t="t" r="r" b="b"/>
            <a:pathLst>
              <a:path w="1368263" h="1419696">
                <a:moveTo>
                  <a:pt x="248811" y="0"/>
                </a:moveTo>
                <a:lnTo>
                  <a:pt x="484100" y="63045"/>
                </a:lnTo>
                <a:lnTo>
                  <a:pt x="409516" y="106106"/>
                </a:lnTo>
                <a:lnTo>
                  <a:pt x="500324" y="263390"/>
                </a:lnTo>
                <a:lnTo>
                  <a:pt x="867444" y="51433"/>
                </a:lnTo>
                <a:lnTo>
                  <a:pt x="1368263" y="918877"/>
                </a:lnTo>
                <a:lnTo>
                  <a:pt x="1049028" y="1103188"/>
                </a:lnTo>
                <a:lnTo>
                  <a:pt x="1029977" y="1070191"/>
                </a:lnTo>
                <a:lnTo>
                  <a:pt x="1144463" y="1004093"/>
                </a:lnTo>
                <a:lnTo>
                  <a:pt x="799204" y="934874"/>
                </a:lnTo>
                <a:lnTo>
                  <a:pt x="686520" y="1268487"/>
                </a:lnTo>
                <a:lnTo>
                  <a:pt x="801006" y="1202388"/>
                </a:lnTo>
                <a:lnTo>
                  <a:pt x="820056" y="1235385"/>
                </a:lnTo>
                <a:lnTo>
                  <a:pt x="500819" y="1419696"/>
                </a:lnTo>
                <a:lnTo>
                  <a:pt x="0" y="552252"/>
                </a:lnTo>
                <a:lnTo>
                  <a:pt x="351157" y="349512"/>
                </a:lnTo>
                <a:lnTo>
                  <a:pt x="260349" y="192228"/>
                </a:lnTo>
                <a:lnTo>
                  <a:pt x="185765" y="235289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圆角矩形 38"/>
          <p:cNvSpPr/>
          <p:nvPr/>
        </p:nvSpPr>
        <p:spPr>
          <a:xfrm>
            <a:off x="2785405" y="3949927"/>
            <a:ext cx="1369740" cy="1447146"/>
          </a:xfrm>
          <a:custGeom>
            <a:avLst/>
            <a:gdLst/>
            <a:ahLst/>
            <a:cxnLst/>
            <a:rect l="l" t="t" r="r" b="b"/>
            <a:pathLst>
              <a:path w="1369740" h="1447146">
                <a:moveTo>
                  <a:pt x="261406" y="0"/>
                </a:moveTo>
                <a:lnTo>
                  <a:pt x="496694" y="63046"/>
                </a:lnTo>
                <a:lnTo>
                  <a:pt x="422110" y="106107"/>
                </a:lnTo>
                <a:lnTo>
                  <a:pt x="521628" y="278476"/>
                </a:lnTo>
                <a:lnTo>
                  <a:pt x="868884" y="77988"/>
                </a:lnTo>
                <a:lnTo>
                  <a:pt x="1053208" y="397246"/>
                </a:lnTo>
                <a:lnTo>
                  <a:pt x="1020157" y="416329"/>
                </a:lnTo>
                <a:lnTo>
                  <a:pt x="954053" y="301834"/>
                </a:lnTo>
                <a:lnTo>
                  <a:pt x="884510" y="647303"/>
                </a:lnTo>
                <a:lnTo>
                  <a:pt x="1218467" y="759812"/>
                </a:lnTo>
                <a:lnTo>
                  <a:pt x="1152363" y="645317"/>
                </a:lnTo>
                <a:lnTo>
                  <a:pt x="1185415" y="626235"/>
                </a:lnTo>
                <a:lnTo>
                  <a:pt x="1369740" y="945496"/>
                </a:lnTo>
                <a:lnTo>
                  <a:pt x="500856" y="1447146"/>
                </a:lnTo>
                <a:lnTo>
                  <a:pt x="0" y="579638"/>
                </a:lnTo>
                <a:lnTo>
                  <a:pt x="372461" y="364598"/>
                </a:lnTo>
                <a:lnTo>
                  <a:pt x="272943" y="192228"/>
                </a:lnTo>
                <a:lnTo>
                  <a:pt x="198359" y="235289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圆角矩形 39"/>
          <p:cNvSpPr/>
          <p:nvPr/>
        </p:nvSpPr>
        <p:spPr>
          <a:xfrm>
            <a:off x="3708628" y="3484989"/>
            <a:ext cx="1449817" cy="1369158"/>
          </a:xfrm>
          <a:custGeom>
            <a:avLst/>
            <a:gdLst/>
            <a:ahLst/>
            <a:cxnLst/>
            <a:rect l="l" t="t" r="r" b="b"/>
            <a:pathLst>
              <a:path w="1449817" h="1369158">
                <a:moveTo>
                  <a:pt x="948961" y="0"/>
                </a:moveTo>
                <a:lnTo>
                  <a:pt x="1133285" y="319259"/>
                </a:lnTo>
                <a:lnTo>
                  <a:pt x="1100234" y="338341"/>
                </a:lnTo>
                <a:lnTo>
                  <a:pt x="1034131" y="223846"/>
                </a:lnTo>
                <a:lnTo>
                  <a:pt x="964587" y="569316"/>
                </a:lnTo>
                <a:lnTo>
                  <a:pt x="1298544" y="681824"/>
                </a:lnTo>
                <a:lnTo>
                  <a:pt x="1232441" y="567330"/>
                </a:lnTo>
                <a:lnTo>
                  <a:pt x="1265492" y="548247"/>
                </a:lnTo>
                <a:lnTo>
                  <a:pt x="1449817" y="867508"/>
                </a:lnTo>
                <a:lnTo>
                  <a:pt x="580933" y="1369158"/>
                </a:lnTo>
                <a:lnTo>
                  <a:pt x="357790" y="982662"/>
                </a:lnTo>
                <a:lnTo>
                  <a:pt x="192228" y="1078250"/>
                </a:lnTo>
                <a:lnTo>
                  <a:pt x="235289" y="1152834"/>
                </a:lnTo>
                <a:lnTo>
                  <a:pt x="0" y="1089788"/>
                </a:lnTo>
                <a:lnTo>
                  <a:pt x="63046" y="854499"/>
                </a:lnTo>
                <a:lnTo>
                  <a:pt x="106107" y="929083"/>
                </a:lnTo>
                <a:lnTo>
                  <a:pt x="271669" y="833496"/>
                </a:lnTo>
                <a:lnTo>
                  <a:pt x="80077" y="50165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圆角矩形 40"/>
          <p:cNvSpPr/>
          <p:nvPr/>
        </p:nvSpPr>
        <p:spPr>
          <a:xfrm>
            <a:off x="5355562" y="3887878"/>
            <a:ext cx="1368263" cy="1368264"/>
          </a:xfrm>
          <a:custGeom>
            <a:avLst/>
            <a:gdLst/>
            <a:ahLst/>
            <a:cxnLst/>
            <a:rect l="l" t="t" r="r" b="b"/>
            <a:pathLst>
              <a:path w="1368263" h="1368264">
                <a:moveTo>
                  <a:pt x="867444" y="0"/>
                </a:moveTo>
                <a:lnTo>
                  <a:pt x="1368263" y="867445"/>
                </a:lnTo>
                <a:lnTo>
                  <a:pt x="500819" y="1368264"/>
                </a:lnTo>
                <a:lnTo>
                  <a:pt x="0" y="500820"/>
                </a:lnTo>
                <a:lnTo>
                  <a:pt x="319235" y="316509"/>
                </a:lnTo>
                <a:lnTo>
                  <a:pt x="338285" y="349506"/>
                </a:lnTo>
                <a:lnTo>
                  <a:pt x="223799" y="415604"/>
                </a:lnTo>
                <a:lnTo>
                  <a:pt x="569059" y="484823"/>
                </a:lnTo>
                <a:lnTo>
                  <a:pt x="681743" y="151210"/>
                </a:lnTo>
                <a:lnTo>
                  <a:pt x="567257" y="217309"/>
                </a:lnTo>
                <a:lnTo>
                  <a:pt x="548207" y="184312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" name="圆角矩形 41"/>
          <p:cNvSpPr/>
          <p:nvPr/>
        </p:nvSpPr>
        <p:spPr>
          <a:xfrm>
            <a:off x="5764466" y="2353817"/>
            <a:ext cx="1368263" cy="1368263"/>
          </a:xfrm>
          <a:custGeom>
            <a:avLst/>
            <a:gdLst/>
            <a:ahLst/>
            <a:cxnLst/>
            <a:rect l="l" t="t" r="r" b="b"/>
            <a:pathLst>
              <a:path w="1368263" h="1368263">
                <a:moveTo>
                  <a:pt x="867444" y="0"/>
                </a:moveTo>
                <a:lnTo>
                  <a:pt x="1368263" y="867444"/>
                </a:lnTo>
                <a:lnTo>
                  <a:pt x="500819" y="1368263"/>
                </a:lnTo>
                <a:lnTo>
                  <a:pt x="316508" y="1049028"/>
                </a:lnTo>
                <a:lnTo>
                  <a:pt x="349505" y="1029977"/>
                </a:lnTo>
                <a:lnTo>
                  <a:pt x="415603" y="1144463"/>
                </a:lnTo>
                <a:lnTo>
                  <a:pt x="484822" y="799204"/>
                </a:lnTo>
                <a:lnTo>
                  <a:pt x="151209" y="686520"/>
                </a:lnTo>
                <a:lnTo>
                  <a:pt x="217308" y="801006"/>
                </a:lnTo>
                <a:lnTo>
                  <a:pt x="184311" y="820056"/>
                </a:lnTo>
                <a:lnTo>
                  <a:pt x="0" y="500819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圆角矩形 42"/>
          <p:cNvSpPr/>
          <p:nvPr/>
        </p:nvSpPr>
        <p:spPr>
          <a:xfrm>
            <a:off x="4209445" y="1939517"/>
            <a:ext cx="1368264" cy="1368263"/>
          </a:xfrm>
          <a:custGeom>
            <a:avLst/>
            <a:gdLst/>
            <a:ahLst/>
            <a:cxnLst/>
            <a:rect l="l" t="t" r="r" b="b"/>
            <a:pathLst>
              <a:path w="1368264" h="1368263">
                <a:moveTo>
                  <a:pt x="867444" y="0"/>
                </a:moveTo>
                <a:lnTo>
                  <a:pt x="1368264" y="867444"/>
                </a:lnTo>
                <a:lnTo>
                  <a:pt x="1049028" y="1051755"/>
                </a:lnTo>
                <a:lnTo>
                  <a:pt x="1029978" y="1018758"/>
                </a:lnTo>
                <a:lnTo>
                  <a:pt x="1144464" y="952660"/>
                </a:lnTo>
                <a:lnTo>
                  <a:pt x="799204" y="883441"/>
                </a:lnTo>
                <a:lnTo>
                  <a:pt x="686520" y="1217054"/>
                </a:lnTo>
                <a:lnTo>
                  <a:pt x="801006" y="1150955"/>
                </a:lnTo>
                <a:lnTo>
                  <a:pt x="820056" y="1183952"/>
                </a:lnTo>
                <a:lnTo>
                  <a:pt x="500819" y="1368263"/>
                </a:lnTo>
                <a:lnTo>
                  <a:pt x="0" y="500819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圆角矩形 43"/>
          <p:cNvSpPr/>
          <p:nvPr/>
        </p:nvSpPr>
        <p:spPr>
          <a:xfrm>
            <a:off x="4711928" y="2859952"/>
            <a:ext cx="1499097" cy="1476867"/>
          </a:xfrm>
          <a:custGeom>
            <a:avLst/>
            <a:gdLst/>
            <a:ahLst/>
            <a:cxnLst/>
            <a:rect l="l" t="t" r="r" b="b"/>
            <a:pathLst>
              <a:path w="1499097" h="1476867">
                <a:moveTo>
                  <a:pt x="318623" y="0"/>
                </a:moveTo>
                <a:lnTo>
                  <a:pt x="553912" y="63046"/>
                </a:lnTo>
                <a:lnTo>
                  <a:pt x="479328" y="106107"/>
                </a:lnTo>
                <a:lnTo>
                  <a:pt x="572629" y="267710"/>
                </a:lnTo>
                <a:lnTo>
                  <a:pt x="929701" y="61554"/>
                </a:lnTo>
                <a:lnTo>
                  <a:pt x="1138377" y="422992"/>
                </a:lnTo>
                <a:lnTo>
                  <a:pt x="1306868" y="325713"/>
                </a:lnTo>
                <a:lnTo>
                  <a:pt x="1263807" y="251129"/>
                </a:lnTo>
                <a:lnTo>
                  <a:pt x="1499097" y="314175"/>
                </a:lnTo>
                <a:lnTo>
                  <a:pt x="1436051" y="549465"/>
                </a:lnTo>
                <a:lnTo>
                  <a:pt x="1392990" y="474881"/>
                </a:lnTo>
                <a:lnTo>
                  <a:pt x="1224499" y="572159"/>
                </a:lnTo>
                <a:lnTo>
                  <a:pt x="1430557" y="929062"/>
                </a:lnTo>
                <a:lnTo>
                  <a:pt x="1085134" y="1128492"/>
                </a:lnTo>
                <a:lnTo>
                  <a:pt x="1175285" y="1284639"/>
                </a:lnTo>
                <a:lnTo>
                  <a:pt x="1249869" y="1241578"/>
                </a:lnTo>
                <a:lnTo>
                  <a:pt x="1186823" y="1476867"/>
                </a:lnTo>
                <a:lnTo>
                  <a:pt x="951535" y="1413822"/>
                </a:lnTo>
                <a:lnTo>
                  <a:pt x="1026119" y="1370761"/>
                </a:lnTo>
                <a:lnTo>
                  <a:pt x="935967" y="1214614"/>
                </a:lnTo>
                <a:lnTo>
                  <a:pt x="563048" y="1429919"/>
                </a:lnTo>
                <a:lnTo>
                  <a:pt x="353622" y="1067183"/>
                </a:lnTo>
                <a:lnTo>
                  <a:pt x="192228" y="1160364"/>
                </a:lnTo>
                <a:lnTo>
                  <a:pt x="235289" y="1234947"/>
                </a:lnTo>
                <a:lnTo>
                  <a:pt x="0" y="1171901"/>
                </a:lnTo>
                <a:lnTo>
                  <a:pt x="63046" y="936613"/>
                </a:lnTo>
                <a:lnTo>
                  <a:pt x="106107" y="1011197"/>
                </a:lnTo>
                <a:lnTo>
                  <a:pt x="267500" y="918016"/>
                </a:lnTo>
                <a:lnTo>
                  <a:pt x="62192" y="562411"/>
                </a:lnTo>
                <a:lnTo>
                  <a:pt x="423463" y="353831"/>
                </a:lnTo>
                <a:lnTo>
                  <a:pt x="330161" y="192228"/>
                </a:lnTo>
                <a:lnTo>
                  <a:pt x="255577" y="235289"/>
                </a:lnTo>
                <a:close/>
              </a:path>
            </a:pathLst>
          </a:cu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</a:p>
        </p:txBody>
      </p:sp>
    </p:spTree>
    <p:extLst>
      <p:ext uri="{BB962C8B-B14F-4D97-AF65-F5344CB8AC3E}">
        <p14:creationId xmlns:p14="http://schemas.microsoft.com/office/powerpoint/2010/main" val="16316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63</cp:revision>
  <dcterms:created xsi:type="dcterms:W3CDTF">2012-07-20T03:07:30Z</dcterms:created>
  <dcterms:modified xsi:type="dcterms:W3CDTF">2013-05-18T15:17:44Z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