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0E456B-86B0-4BEA-914F-3F2A5993EDA7}" type="datetimeFigureOut">
              <a:rPr lang="zh-CN" altLang="en-US" smtClean="0"/>
              <a:t>2013/5/18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E1A6A9-9F12-46CE-9692-2265315148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3741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8186-F5B0-452D-B02B-CF1A72D8DA10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7021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530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731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7036593" y="2708920"/>
            <a:ext cx="1406525" cy="2970212"/>
          </a:xfrm>
          <a:prstGeom prst="rect">
            <a:avLst/>
          </a:prstGeom>
          <a:gradFill>
            <a:gsLst>
              <a:gs pos="33000">
                <a:srgbClr val="2676FF">
                  <a:lumMod val="60000"/>
                  <a:lumOff val="40000"/>
                </a:srgbClr>
              </a:gs>
              <a:gs pos="100000">
                <a:srgbClr val="2676FF"/>
              </a:gs>
            </a:gsLst>
            <a:lin ang="5400000" scaled="0"/>
          </a:gradFill>
          <a:ln w="3175" cap="flat" cmpd="sng" algn="ctr">
            <a:solidFill>
              <a:srgbClr val="D7D7D7"/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0" rIns="0" anchor="ctr"/>
          <a:lstStyle/>
          <a:p>
            <a:pPr marL="0" marR="0" lvl="0" indent="0" algn="ctr" defTabSz="914400" eaLnBrk="1" fontAlgn="base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Impact" pitchFamily="34" charset="0"/>
              <a:ea typeface="微软雅黑" pitchFamily="34" charset="-122"/>
              <a:cs typeface="+mn-cs"/>
            </a:endParaRPr>
          </a:p>
        </p:txBody>
      </p:sp>
      <p:sp>
        <p:nvSpPr>
          <p:cNvPr id="3" name="Freeform 3"/>
          <p:cNvSpPr>
            <a:spLocks/>
          </p:cNvSpPr>
          <p:nvPr/>
        </p:nvSpPr>
        <p:spPr bwMode="auto">
          <a:xfrm>
            <a:off x="5415756" y="2718445"/>
            <a:ext cx="1436687" cy="2976562"/>
          </a:xfrm>
          <a:custGeom>
            <a:avLst/>
            <a:gdLst/>
            <a:ahLst/>
            <a:cxnLst>
              <a:cxn ang="0">
                <a:pos x="0" y="255"/>
              </a:cxn>
              <a:cxn ang="0">
                <a:pos x="123" y="255"/>
              </a:cxn>
              <a:cxn ang="0">
                <a:pos x="123" y="0"/>
              </a:cxn>
              <a:cxn ang="0">
                <a:pos x="0" y="24"/>
              </a:cxn>
              <a:cxn ang="0">
                <a:pos x="0" y="255"/>
              </a:cxn>
            </a:cxnLst>
            <a:rect l="0" t="0" r="r" b="b"/>
            <a:pathLst>
              <a:path w="123" h="255">
                <a:moveTo>
                  <a:pt x="0" y="255"/>
                </a:moveTo>
                <a:cubicBezTo>
                  <a:pt x="123" y="255"/>
                  <a:pt x="123" y="255"/>
                  <a:pt x="123" y="255"/>
                </a:cubicBezTo>
                <a:cubicBezTo>
                  <a:pt x="123" y="0"/>
                  <a:pt x="123" y="0"/>
                  <a:pt x="123" y="0"/>
                </a:cubicBezTo>
                <a:cubicBezTo>
                  <a:pt x="87" y="4"/>
                  <a:pt x="46" y="12"/>
                  <a:pt x="0" y="24"/>
                </a:cubicBezTo>
                <a:lnTo>
                  <a:pt x="0" y="255"/>
                </a:lnTo>
                <a:close/>
              </a:path>
            </a:pathLst>
          </a:custGeom>
          <a:gradFill>
            <a:gsLst>
              <a:gs pos="33000">
                <a:srgbClr val="2676FF">
                  <a:lumMod val="60000"/>
                  <a:lumOff val="40000"/>
                </a:srgbClr>
              </a:gs>
              <a:gs pos="100000">
                <a:srgbClr val="2676FF"/>
              </a:gs>
            </a:gsLst>
            <a:lin ang="5400000" scaled="0"/>
          </a:gradFill>
          <a:ln w="3175" cap="flat" cmpd="sng" algn="ctr">
            <a:solidFill>
              <a:srgbClr val="D7D7D7"/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0" rIns="0" anchor="ctr"/>
          <a:lstStyle/>
          <a:p>
            <a:pPr marL="0" marR="0" lvl="0" indent="0" algn="ctr" defTabSz="914400" eaLnBrk="1" fontAlgn="base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Impact" pitchFamily="34" charset="0"/>
              <a:ea typeface="微软雅黑" pitchFamily="34" charset="-122"/>
              <a:cs typeface="+mn-cs"/>
            </a:endParaRPr>
          </a:p>
        </p:txBody>
      </p:sp>
      <p:sp>
        <p:nvSpPr>
          <p:cNvPr id="4" name="Freeform 4"/>
          <p:cNvSpPr>
            <a:spLocks/>
          </p:cNvSpPr>
          <p:nvPr/>
        </p:nvSpPr>
        <p:spPr bwMode="auto">
          <a:xfrm>
            <a:off x="2234406" y="3640782"/>
            <a:ext cx="1401762" cy="2054225"/>
          </a:xfrm>
          <a:custGeom>
            <a:avLst/>
            <a:gdLst/>
            <a:ahLst/>
            <a:cxnLst>
              <a:cxn ang="0">
                <a:pos x="0" y="176"/>
              </a:cxn>
              <a:cxn ang="0">
                <a:pos x="120" y="176"/>
              </a:cxn>
              <a:cxn ang="0">
                <a:pos x="120" y="0"/>
              </a:cxn>
              <a:cxn ang="0">
                <a:pos x="0" y="67"/>
              </a:cxn>
              <a:cxn ang="0">
                <a:pos x="0" y="176"/>
              </a:cxn>
            </a:cxnLst>
            <a:rect l="0" t="0" r="r" b="b"/>
            <a:pathLst>
              <a:path w="120" h="176">
                <a:moveTo>
                  <a:pt x="0" y="176"/>
                </a:moveTo>
                <a:cubicBezTo>
                  <a:pt x="120" y="176"/>
                  <a:pt x="120" y="176"/>
                  <a:pt x="120" y="176"/>
                </a:cubicBezTo>
                <a:cubicBezTo>
                  <a:pt x="120" y="0"/>
                  <a:pt x="120" y="0"/>
                  <a:pt x="120" y="0"/>
                </a:cubicBezTo>
                <a:cubicBezTo>
                  <a:pt x="81" y="19"/>
                  <a:pt x="41" y="41"/>
                  <a:pt x="0" y="67"/>
                </a:cubicBezTo>
                <a:lnTo>
                  <a:pt x="0" y="176"/>
                </a:lnTo>
                <a:close/>
              </a:path>
            </a:pathLst>
          </a:custGeom>
          <a:gradFill>
            <a:gsLst>
              <a:gs pos="33000">
                <a:srgbClr val="2676FF">
                  <a:lumMod val="60000"/>
                  <a:lumOff val="40000"/>
                </a:srgbClr>
              </a:gs>
              <a:gs pos="100000">
                <a:srgbClr val="2676FF"/>
              </a:gs>
            </a:gsLst>
            <a:lin ang="5400000" scaled="0"/>
          </a:gradFill>
          <a:ln w="3175" cap="flat" cmpd="sng" algn="ctr">
            <a:solidFill>
              <a:srgbClr val="D7D7D7"/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0" rIns="0" anchor="ctr"/>
          <a:lstStyle/>
          <a:p>
            <a:pPr marL="0" marR="0" lvl="0" indent="0" algn="ctr" defTabSz="914400" eaLnBrk="1" fontAlgn="base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Impact" pitchFamily="34" charset="0"/>
              <a:ea typeface="微软雅黑" pitchFamily="34" charset="-122"/>
              <a:cs typeface="+mn-cs"/>
            </a:endParaRPr>
          </a:p>
        </p:txBody>
      </p:sp>
      <p:sp>
        <p:nvSpPr>
          <p:cNvPr id="5" name="Freeform 5"/>
          <p:cNvSpPr>
            <a:spLocks/>
          </p:cNvSpPr>
          <p:nvPr/>
        </p:nvSpPr>
        <p:spPr bwMode="auto">
          <a:xfrm>
            <a:off x="3821906" y="3045470"/>
            <a:ext cx="1406525" cy="2649537"/>
          </a:xfrm>
          <a:custGeom>
            <a:avLst/>
            <a:gdLst/>
            <a:ahLst/>
            <a:cxnLst>
              <a:cxn ang="0">
                <a:pos x="0" y="44"/>
              </a:cxn>
              <a:cxn ang="0">
                <a:pos x="0" y="227"/>
              </a:cxn>
              <a:cxn ang="0">
                <a:pos x="120" y="227"/>
              </a:cxn>
              <a:cxn ang="0">
                <a:pos x="120" y="0"/>
              </a:cxn>
              <a:cxn ang="0">
                <a:pos x="0" y="44"/>
              </a:cxn>
            </a:cxnLst>
            <a:rect l="0" t="0" r="r" b="b"/>
            <a:pathLst>
              <a:path w="120" h="227">
                <a:moveTo>
                  <a:pt x="0" y="44"/>
                </a:moveTo>
                <a:cubicBezTo>
                  <a:pt x="0" y="227"/>
                  <a:pt x="0" y="227"/>
                  <a:pt x="0" y="227"/>
                </a:cubicBezTo>
                <a:cubicBezTo>
                  <a:pt x="120" y="227"/>
                  <a:pt x="120" y="227"/>
                  <a:pt x="120" y="227"/>
                </a:cubicBezTo>
                <a:cubicBezTo>
                  <a:pt x="120" y="0"/>
                  <a:pt x="120" y="0"/>
                  <a:pt x="120" y="0"/>
                </a:cubicBezTo>
                <a:cubicBezTo>
                  <a:pt x="82" y="11"/>
                  <a:pt x="42" y="25"/>
                  <a:pt x="0" y="44"/>
                </a:cubicBezTo>
                <a:close/>
              </a:path>
            </a:pathLst>
          </a:custGeom>
          <a:gradFill>
            <a:gsLst>
              <a:gs pos="33000">
                <a:srgbClr val="2676FF">
                  <a:lumMod val="60000"/>
                  <a:lumOff val="40000"/>
                </a:srgbClr>
              </a:gs>
              <a:gs pos="100000">
                <a:srgbClr val="2676FF"/>
              </a:gs>
            </a:gsLst>
            <a:lin ang="5400000" scaled="0"/>
          </a:gradFill>
          <a:ln w="3175" cap="flat" cmpd="sng" algn="ctr">
            <a:solidFill>
              <a:srgbClr val="D7D7D7"/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0" rIns="0" anchor="ctr"/>
          <a:lstStyle/>
          <a:p>
            <a:pPr marL="0" marR="0" lvl="0" indent="0" algn="ctr" defTabSz="914400" eaLnBrk="1" fontAlgn="base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Impact" pitchFamily="34" charset="0"/>
              <a:ea typeface="微软雅黑" pitchFamily="34" charset="-122"/>
              <a:cs typeface="+mn-cs"/>
            </a:endParaRPr>
          </a:p>
        </p:txBody>
      </p:sp>
      <p:sp>
        <p:nvSpPr>
          <p:cNvPr id="6" name="Freeform 6"/>
          <p:cNvSpPr>
            <a:spLocks/>
          </p:cNvSpPr>
          <p:nvPr/>
        </p:nvSpPr>
        <p:spPr bwMode="auto">
          <a:xfrm>
            <a:off x="629443" y="4550420"/>
            <a:ext cx="1419225" cy="1144587"/>
          </a:xfrm>
          <a:custGeom>
            <a:avLst/>
            <a:gdLst/>
            <a:ahLst/>
            <a:cxnLst>
              <a:cxn ang="0">
                <a:pos x="121" y="98"/>
              </a:cxn>
              <a:cxn ang="0">
                <a:pos x="121" y="0"/>
              </a:cxn>
              <a:cxn ang="0">
                <a:pos x="0" y="98"/>
              </a:cxn>
              <a:cxn ang="0">
                <a:pos x="121" y="98"/>
              </a:cxn>
            </a:cxnLst>
            <a:rect l="0" t="0" r="r" b="b"/>
            <a:pathLst>
              <a:path w="121" h="98">
                <a:moveTo>
                  <a:pt x="121" y="98"/>
                </a:moveTo>
                <a:cubicBezTo>
                  <a:pt x="121" y="0"/>
                  <a:pt x="121" y="0"/>
                  <a:pt x="121" y="0"/>
                </a:cubicBezTo>
                <a:cubicBezTo>
                  <a:pt x="81" y="28"/>
                  <a:pt x="40" y="60"/>
                  <a:pt x="0" y="98"/>
                </a:cubicBezTo>
                <a:lnTo>
                  <a:pt x="121" y="98"/>
                </a:lnTo>
                <a:close/>
              </a:path>
            </a:pathLst>
          </a:custGeom>
          <a:gradFill>
            <a:gsLst>
              <a:gs pos="33000">
                <a:srgbClr val="2676FF">
                  <a:lumMod val="60000"/>
                  <a:lumOff val="40000"/>
                </a:srgbClr>
              </a:gs>
              <a:gs pos="100000">
                <a:srgbClr val="2676FF"/>
              </a:gs>
            </a:gsLst>
            <a:lin ang="5400000" scaled="0"/>
          </a:gradFill>
          <a:ln w="3175" cap="flat" cmpd="sng" algn="ctr">
            <a:solidFill>
              <a:srgbClr val="D7D7D7"/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0" rIns="0" anchor="ctr"/>
          <a:lstStyle/>
          <a:p>
            <a:pPr marL="0" marR="0" lvl="0" indent="0" algn="ctr" defTabSz="914400" eaLnBrk="1" fontAlgn="base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Impact" pitchFamily="34" charset="0"/>
              <a:ea typeface="微软雅黑" pitchFamily="34" charset="-122"/>
              <a:cs typeface="+mn-cs"/>
            </a:endParaRPr>
          </a:p>
        </p:txBody>
      </p:sp>
      <p:sp>
        <p:nvSpPr>
          <p:cNvPr id="7" name="Freeform 7"/>
          <p:cNvSpPr>
            <a:spLocks/>
          </p:cNvSpPr>
          <p:nvPr/>
        </p:nvSpPr>
        <p:spPr bwMode="auto">
          <a:xfrm>
            <a:off x="594518" y="3955107"/>
            <a:ext cx="1454150" cy="1354138"/>
          </a:xfrm>
          <a:custGeom>
            <a:avLst/>
            <a:gdLst/>
            <a:ahLst/>
            <a:cxnLst>
              <a:cxn ang="0">
                <a:pos x="0" y="94"/>
              </a:cxn>
              <a:cxn ang="0">
                <a:pos x="0" y="116"/>
              </a:cxn>
              <a:cxn ang="0">
                <a:pos x="2" y="116"/>
              </a:cxn>
              <a:cxn ang="0">
                <a:pos x="124" y="19"/>
              </a:cxn>
              <a:cxn ang="0">
                <a:pos x="124" y="0"/>
              </a:cxn>
              <a:cxn ang="0">
                <a:pos x="0" y="94"/>
              </a:cxn>
            </a:cxnLst>
            <a:rect l="0" t="0" r="r" b="b"/>
            <a:pathLst>
              <a:path w="124" h="116">
                <a:moveTo>
                  <a:pt x="0" y="94"/>
                </a:moveTo>
                <a:cubicBezTo>
                  <a:pt x="0" y="116"/>
                  <a:pt x="0" y="116"/>
                  <a:pt x="0" y="116"/>
                </a:cubicBezTo>
                <a:cubicBezTo>
                  <a:pt x="2" y="116"/>
                  <a:pt x="2" y="116"/>
                  <a:pt x="2" y="116"/>
                </a:cubicBezTo>
                <a:cubicBezTo>
                  <a:pt x="22" y="96"/>
                  <a:pt x="63" y="59"/>
                  <a:pt x="124" y="19"/>
                </a:cubicBezTo>
                <a:cubicBezTo>
                  <a:pt x="124" y="0"/>
                  <a:pt x="124" y="0"/>
                  <a:pt x="124" y="0"/>
                </a:cubicBezTo>
                <a:cubicBezTo>
                  <a:pt x="83" y="26"/>
                  <a:pt x="42" y="57"/>
                  <a:pt x="0" y="94"/>
                </a:cubicBezTo>
                <a:close/>
              </a:path>
            </a:pathLst>
          </a:custGeom>
          <a:gradFill>
            <a:gsLst>
              <a:gs pos="33000">
                <a:srgbClr val="2676FF">
                  <a:lumMod val="60000"/>
                  <a:lumOff val="40000"/>
                </a:srgbClr>
              </a:gs>
              <a:gs pos="100000">
                <a:srgbClr val="2676FF"/>
              </a:gs>
            </a:gsLst>
            <a:lin ang="5400000" scaled="0"/>
          </a:gradFill>
          <a:ln w="3175" cap="flat" cmpd="sng" algn="ctr">
            <a:solidFill>
              <a:srgbClr val="D7D7D7"/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0" rIns="0" anchor="ctr"/>
          <a:lstStyle/>
          <a:p>
            <a:pPr marL="0" marR="0" lvl="0" indent="0" algn="ctr" defTabSz="914400" eaLnBrk="1" fontAlgn="base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Impact" pitchFamily="34" charset="0"/>
              <a:ea typeface="微软雅黑" pitchFamily="34" charset="-122"/>
              <a:cs typeface="+mn-cs"/>
            </a:endParaRPr>
          </a:p>
        </p:txBody>
      </p:sp>
      <p:sp>
        <p:nvSpPr>
          <p:cNvPr id="8" name="Freeform 8"/>
          <p:cNvSpPr>
            <a:spLocks/>
          </p:cNvSpPr>
          <p:nvPr/>
        </p:nvSpPr>
        <p:spPr bwMode="auto">
          <a:xfrm>
            <a:off x="2234406" y="3115320"/>
            <a:ext cx="1401762" cy="944562"/>
          </a:xfrm>
          <a:custGeom>
            <a:avLst/>
            <a:gdLst/>
            <a:ahLst/>
            <a:cxnLst>
              <a:cxn ang="0">
                <a:pos x="120" y="0"/>
              </a:cxn>
              <a:cxn ang="0">
                <a:pos x="0" y="62"/>
              </a:cxn>
              <a:cxn ang="0">
                <a:pos x="0" y="81"/>
              </a:cxn>
              <a:cxn ang="0">
                <a:pos x="120" y="18"/>
              </a:cxn>
              <a:cxn ang="0">
                <a:pos x="120" y="0"/>
              </a:cxn>
            </a:cxnLst>
            <a:rect l="0" t="0" r="r" b="b"/>
            <a:pathLst>
              <a:path w="120" h="81">
                <a:moveTo>
                  <a:pt x="120" y="0"/>
                </a:moveTo>
                <a:cubicBezTo>
                  <a:pt x="81" y="17"/>
                  <a:pt x="41" y="37"/>
                  <a:pt x="0" y="62"/>
                </a:cubicBezTo>
                <a:cubicBezTo>
                  <a:pt x="0" y="81"/>
                  <a:pt x="0" y="81"/>
                  <a:pt x="0" y="81"/>
                </a:cubicBezTo>
                <a:cubicBezTo>
                  <a:pt x="35" y="59"/>
                  <a:pt x="75" y="38"/>
                  <a:pt x="120" y="18"/>
                </a:cubicBezTo>
                <a:lnTo>
                  <a:pt x="120" y="0"/>
                </a:lnTo>
                <a:close/>
              </a:path>
            </a:pathLst>
          </a:custGeom>
          <a:gradFill>
            <a:gsLst>
              <a:gs pos="33000">
                <a:srgbClr val="2676FF">
                  <a:lumMod val="60000"/>
                  <a:lumOff val="40000"/>
                </a:srgbClr>
              </a:gs>
              <a:gs pos="100000">
                <a:srgbClr val="2676FF"/>
              </a:gs>
            </a:gsLst>
            <a:lin ang="5400000" scaled="0"/>
          </a:gradFill>
          <a:ln w="3175" cap="flat" cmpd="sng" algn="ctr">
            <a:solidFill>
              <a:srgbClr val="D7D7D7"/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0" rIns="0" anchor="ctr"/>
          <a:lstStyle/>
          <a:p>
            <a:pPr marL="0" marR="0" lvl="0" indent="0" algn="ctr" defTabSz="914400" eaLnBrk="1" fontAlgn="base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Impact" pitchFamily="34" charset="0"/>
              <a:ea typeface="微软雅黑" pitchFamily="34" charset="-122"/>
              <a:cs typeface="+mn-cs"/>
            </a:endParaRPr>
          </a:p>
        </p:txBody>
      </p:sp>
      <p:sp>
        <p:nvSpPr>
          <p:cNvPr id="9" name="Freeform 9"/>
          <p:cNvSpPr>
            <a:spLocks/>
          </p:cNvSpPr>
          <p:nvPr/>
        </p:nvSpPr>
        <p:spPr bwMode="auto">
          <a:xfrm>
            <a:off x="3821906" y="2577157"/>
            <a:ext cx="1406525" cy="677863"/>
          </a:xfrm>
          <a:custGeom>
            <a:avLst/>
            <a:gdLst/>
            <a:ahLst/>
            <a:cxnLst>
              <a:cxn ang="0">
                <a:pos x="120" y="0"/>
              </a:cxn>
              <a:cxn ang="0">
                <a:pos x="0" y="39"/>
              </a:cxn>
              <a:cxn ang="0">
                <a:pos x="0" y="58"/>
              </a:cxn>
              <a:cxn ang="0">
                <a:pos x="120" y="19"/>
              </a:cxn>
              <a:cxn ang="0">
                <a:pos x="120" y="0"/>
              </a:cxn>
            </a:cxnLst>
            <a:rect l="0" t="0" r="r" b="b"/>
            <a:pathLst>
              <a:path w="120" h="58">
                <a:moveTo>
                  <a:pt x="120" y="0"/>
                </a:moveTo>
                <a:cubicBezTo>
                  <a:pt x="83" y="9"/>
                  <a:pt x="42" y="22"/>
                  <a:pt x="0" y="39"/>
                </a:cubicBezTo>
                <a:cubicBezTo>
                  <a:pt x="0" y="58"/>
                  <a:pt x="0" y="58"/>
                  <a:pt x="0" y="58"/>
                </a:cubicBezTo>
                <a:cubicBezTo>
                  <a:pt x="37" y="43"/>
                  <a:pt x="77" y="30"/>
                  <a:pt x="120" y="19"/>
                </a:cubicBezTo>
                <a:lnTo>
                  <a:pt x="120" y="0"/>
                </a:lnTo>
                <a:close/>
              </a:path>
            </a:pathLst>
          </a:custGeom>
          <a:gradFill>
            <a:gsLst>
              <a:gs pos="33000">
                <a:srgbClr val="2676FF">
                  <a:lumMod val="60000"/>
                  <a:lumOff val="40000"/>
                </a:srgbClr>
              </a:gs>
              <a:gs pos="100000">
                <a:srgbClr val="2676FF"/>
              </a:gs>
            </a:gsLst>
            <a:lin ang="5400000" scaled="0"/>
          </a:gradFill>
          <a:ln w="3175" cap="flat" cmpd="sng" algn="ctr">
            <a:solidFill>
              <a:srgbClr val="D7D7D7"/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0" rIns="0" anchor="ctr"/>
          <a:lstStyle/>
          <a:p>
            <a:pPr marL="0" marR="0" lvl="0" indent="0" algn="ctr" defTabSz="914400" eaLnBrk="1" fontAlgn="base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Impact" pitchFamily="34" charset="0"/>
              <a:ea typeface="微软雅黑" pitchFamily="34" charset="-122"/>
              <a:cs typeface="+mn-cs"/>
            </a:endParaRPr>
          </a:p>
        </p:txBody>
      </p:sp>
      <p:sp>
        <p:nvSpPr>
          <p:cNvPr id="10" name="Freeform 10"/>
          <p:cNvSpPr>
            <a:spLocks/>
          </p:cNvSpPr>
          <p:nvPr/>
        </p:nvSpPr>
        <p:spPr bwMode="auto">
          <a:xfrm>
            <a:off x="5415756" y="2297757"/>
            <a:ext cx="1436687" cy="455613"/>
          </a:xfrm>
          <a:custGeom>
            <a:avLst/>
            <a:gdLst/>
            <a:ahLst/>
            <a:cxnLst>
              <a:cxn ang="0">
                <a:pos x="123" y="0"/>
              </a:cxn>
              <a:cxn ang="0">
                <a:pos x="0" y="20"/>
              </a:cxn>
              <a:cxn ang="0">
                <a:pos x="0" y="39"/>
              </a:cxn>
              <a:cxn ang="0">
                <a:pos x="123" y="20"/>
              </a:cxn>
              <a:cxn ang="0">
                <a:pos x="123" y="0"/>
              </a:cxn>
            </a:cxnLst>
            <a:rect l="0" t="0" r="r" b="b"/>
            <a:pathLst>
              <a:path w="123" h="39">
                <a:moveTo>
                  <a:pt x="123" y="0"/>
                </a:moveTo>
                <a:cubicBezTo>
                  <a:pt x="88" y="3"/>
                  <a:pt x="47" y="9"/>
                  <a:pt x="0" y="20"/>
                </a:cubicBezTo>
                <a:cubicBezTo>
                  <a:pt x="0" y="39"/>
                  <a:pt x="0" y="39"/>
                  <a:pt x="0" y="39"/>
                </a:cubicBezTo>
                <a:cubicBezTo>
                  <a:pt x="39" y="30"/>
                  <a:pt x="80" y="24"/>
                  <a:pt x="123" y="20"/>
                </a:cubicBezTo>
                <a:lnTo>
                  <a:pt x="123" y="0"/>
                </a:lnTo>
                <a:close/>
              </a:path>
            </a:pathLst>
          </a:custGeom>
          <a:gradFill>
            <a:gsLst>
              <a:gs pos="33000">
                <a:srgbClr val="2676FF">
                  <a:lumMod val="60000"/>
                  <a:lumOff val="40000"/>
                </a:srgbClr>
              </a:gs>
              <a:gs pos="100000">
                <a:srgbClr val="2676FF"/>
              </a:gs>
            </a:gsLst>
            <a:lin ang="5400000" scaled="0"/>
          </a:gradFill>
          <a:ln w="3175" cap="flat" cmpd="sng" algn="ctr">
            <a:solidFill>
              <a:srgbClr val="D7D7D7"/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0" rIns="0" anchor="ctr"/>
          <a:lstStyle/>
          <a:p>
            <a:pPr marL="0" marR="0" lvl="0" indent="0" algn="ctr" defTabSz="914400" eaLnBrk="1" fontAlgn="base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Impact" pitchFamily="34" charset="0"/>
              <a:ea typeface="微软雅黑" pitchFamily="34" charset="-122"/>
              <a:cs typeface="+mn-cs"/>
            </a:endParaRPr>
          </a:p>
        </p:txBody>
      </p:sp>
      <p:sp>
        <p:nvSpPr>
          <p:cNvPr id="11" name="AutoShape 13"/>
          <p:cNvSpPr>
            <a:spLocks noChangeArrowheads="1"/>
          </p:cNvSpPr>
          <p:nvPr/>
        </p:nvSpPr>
        <p:spPr bwMode="auto">
          <a:xfrm>
            <a:off x="7036593" y="2154882"/>
            <a:ext cx="1516063" cy="447675"/>
          </a:xfrm>
          <a:prstGeom prst="rightArrow">
            <a:avLst>
              <a:gd name="adj1" fmla="val 49648"/>
              <a:gd name="adj2" fmla="val 65441"/>
            </a:avLst>
          </a:prstGeom>
          <a:gradFill>
            <a:gsLst>
              <a:gs pos="33000">
                <a:srgbClr val="2676FF">
                  <a:lumMod val="60000"/>
                  <a:lumOff val="40000"/>
                </a:srgbClr>
              </a:gs>
              <a:gs pos="100000">
                <a:srgbClr val="2676FF"/>
              </a:gs>
            </a:gsLst>
            <a:lin ang="5400000" scaled="0"/>
          </a:gradFill>
          <a:ln w="3175" cap="flat" cmpd="sng" algn="ctr">
            <a:solidFill>
              <a:srgbClr val="D7D7D7"/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0" rIns="0" anchor="ctr"/>
          <a:lstStyle/>
          <a:p>
            <a:pPr marL="0" marR="0" lvl="0" indent="0" algn="ctr" defTabSz="914400" eaLnBrk="1" fontAlgn="base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Impact" pitchFamily="34" charset="0"/>
              <a:ea typeface="微软雅黑" pitchFamily="34" charset="-122"/>
              <a:cs typeface="+mn-cs"/>
            </a:endParaRPr>
          </a:p>
        </p:txBody>
      </p:sp>
      <p:sp>
        <p:nvSpPr>
          <p:cNvPr id="12" name="WordArt 17"/>
          <p:cNvSpPr>
            <a:spLocks noChangeArrowheads="1" noChangeShapeType="1" noTextEdit="1"/>
          </p:cNvSpPr>
          <p:nvPr/>
        </p:nvSpPr>
        <p:spPr bwMode="auto">
          <a:xfrm>
            <a:off x="7363618" y="5288607"/>
            <a:ext cx="742950" cy="2873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solidFill>
                  <a:srgbClr val="FFFFFF"/>
                </a:solidFill>
                <a:latin typeface="Arial"/>
                <a:cs typeface="Arial"/>
              </a:rPr>
              <a:t>2011</a:t>
            </a:r>
          </a:p>
        </p:txBody>
      </p:sp>
      <p:sp>
        <p:nvSpPr>
          <p:cNvPr id="13" name="WordArt 18"/>
          <p:cNvSpPr>
            <a:spLocks noChangeArrowheads="1" noChangeShapeType="1" noTextEdit="1"/>
          </p:cNvSpPr>
          <p:nvPr/>
        </p:nvSpPr>
        <p:spPr bwMode="auto">
          <a:xfrm>
            <a:off x="5763418" y="5288607"/>
            <a:ext cx="742950" cy="2873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solidFill>
                  <a:srgbClr val="FFFFFF"/>
                </a:solidFill>
                <a:latin typeface="Arial"/>
                <a:cs typeface="Arial"/>
              </a:rPr>
              <a:t>2010</a:t>
            </a:r>
          </a:p>
        </p:txBody>
      </p:sp>
      <p:sp>
        <p:nvSpPr>
          <p:cNvPr id="14" name="WordArt 19"/>
          <p:cNvSpPr>
            <a:spLocks noChangeArrowheads="1" noChangeShapeType="1" noTextEdit="1"/>
          </p:cNvSpPr>
          <p:nvPr/>
        </p:nvSpPr>
        <p:spPr bwMode="auto">
          <a:xfrm>
            <a:off x="4163218" y="5288607"/>
            <a:ext cx="742950" cy="2873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solidFill>
                  <a:srgbClr val="FFFFFF"/>
                </a:solidFill>
                <a:latin typeface="Arial"/>
                <a:cs typeface="Arial"/>
              </a:rPr>
              <a:t>2009</a:t>
            </a:r>
          </a:p>
        </p:txBody>
      </p:sp>
      <p:sp>
        <p:nvSpPr>
          <p:cNvPr id="15" name="WordArt 20"/>
          <p:cNvSpPr>
            <a:spLocks noChangeArrowheads="1" noChangeShapeType="1" noTextEdit="1"/>
          </p:cNvSpPr>
          <p:nvPr/>
        </p:nvSpPr>
        <p:spPr bwMode="auto">
          <a:xfrm>
            <a:off x="2563018" y="5288607"/>
            <a:ext cx="742950" cy="2873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solidFill>
                  <a:srgbClr val="FFFFFF"/>
                </a:solidFill>
                <a:latin typeface="Arial"/>
                <a:cs typeface="Arial"/>
              </a:rPr>
              <a:t>2008</a:t>
            </a:r>
          </a:p>
        </p:txBody>
      </p:sp>
      <p:sp>
        <p:nvSpPr>
          <p:cNvPr id="16" name="WordArt 21"/>
          <p:cNvSpPr>
            <a:spLocks noChangeArrowheads="1" noChangeShapeType="1" noTextEdit="1"/>
          </p:cNvSpPr>
          <p:nvPr/>
        </p:nvSpPr>
        <p:spPr bwMode="auto">
          <a:xfrm>
            <a:off x="1153318" y="5288607"/>
            <a:ext cx="742950" cy="2873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solidFill>
                  <a:srgbClr val="FFFFFF"/>
                </a:solidFill>
                <a:latin typeface="Arial"/>
                <a:cs typeface="Arial"/>
              </a:rPr>
              <a:t>2007</a:t>
            </a:r>
          </a:p>
        </p:txBody>
      </p:sp>
    </p:spTree>
    <p:extLst>
      <p:ext uri="{BB962C8B-B14F-4D97-AF65-F5344CB8AC3E}">
        <p14:creationId xmlns:p14="http://schemas.microsoft.com/office/powerpoint/2010/main" val="34848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13D0704E7463D7F58C3C1A3904193E1">
  <a:themeElements>
    <a:clrScheme name="SoEasy_变色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B2B2B2"/>
      </a:accent6>
      <a:hlink>
        <a:srgbClr val="5F5F5F"/>
      </a:hlink>
      <a:folHlink>
        <a:srgbClr val="919191"/>
      </a:folHlink>
    </a:clrScheme>
    <a:fontScheme name="自定义 2">
      <a:majorFont>
        <a:latin typeface="Cambria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22</Words>
  <Application>Microsoft Office PowerPoint</Application>
  <PresentationFormat>全屏显示(4:3)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宋体</vt:lpstr>
      <vt:lpstr>微软雅黑</vt:lpstr>
      <vt:lpstr>Arial</vt:lpstr>
      <vt:lpstr>Calibri</vt:lpstr>
      <vt:lpstr>Cambria</vt:lpstr>
      <vt:lpstr>Impact</vt:lpstr>
      <vt:lpstr>E13D0704E7463D7F58C3C1A3904193E1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</dc:title>
  <dc:subject/>
  <dc:creator/>
  <cp:keywords/>
  <dc:description/>
  <cp:lastModifiedBy>Windows 用户</cp:lastModifiedBy>
  <cp:revision>63</cp:revision>
  <dcterms:created xsi:type="dcterms:W3CDTF">2012-07-20T03:07:30Z</dcterms:created>
  <dcterms:modified xsi:type="dcterms:W3CDTF">2013-05-18T15:17:44Z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pptfans.cn</vt:lpwstr>
  </property>
  <property fmtid="{D5CDD505-2E9C-101B-9397-08002B2CF9AE}" pid="3" name="SlideDescription">
    <vt:lpwstr/>
  </property>
</Properties>
</file>