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8EA5-5084-4C81-87C0-F2EAA5E164CD}" type="datetimeFigureOut">
              <a:rPr lang="zh-CN" altLang="en-US" smtClean="0"/>
              <a:t>2013/5/18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05A70-7C53-43F9-851D-419696FBB8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2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329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9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5/18/2013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87450" y="1698624"/>
            <a:ext cx="6769100" cy="3460751"/>
            <a:chOff x="1187450" y="1841499"/>
            <a:chExt cx="6769100" cy="3460751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 rot="10800000">
              <a:off x="4572000" y="2930525"/>
              <a:ext cx="3268663" cy="2371725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 cmpd="sng">
              <a:solidFill>
                <a:srgbClr val="267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 rot="10800000" flipV="1">
              <a:off x="1352550" y="1841499"/>
              <a:ext cx="6438900" cy="794271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16200000" scaled="0"/>
            </a:gradFill>
            <a:ln w="9525" cmpd="sng">
              <a:solidFill>
                <a:srgbClr val="267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33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单击此处添加文本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 rot="10800000">
              <a:off x="1303338" y="2930525"/>
              <a:ext cx="3268662" cy="2371725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9525" cmpd="sng">
              <a:solidFill>
                <a:srgbClr val="267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888888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rPr>
                <a:t>此处输入文本</a:t>
              </a: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187450" y="2570163"/>
              <a:ext cx="6769100" cy="744537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rot="10800000">
              <a:off x="1304925" y="3314700"/>
              <a:ext cx="6537325" cy="166688"/>
            </a:xfrm>
            <a:custGeom>
              <a:avLst/>
              <a:gdLst>
                <a:gd name="G0" fmla="+- 0 0 0"/>
                <a:gd name="G1" fmla="+- 21600 0 0"/>
                <a:gd name="G2" fmla="*/ 0 1 2"/>
                <a:gd name="G3" fmla="+- 21600 0 G2"/>
                <a:gd name="G4" fmla="+/ 0 21600 2"/>
                <a:gd name="G5" fmla="+/ G1 0 2"/>
                <a:gd name="G6" fmla="*/ 21600 21600 0"/>
                <a:gd name="G7" fmla="*/ G6 1 2"/>
                <a:gd name="G8" fmla="+- 21600 0 G7"/>
                <a:gd name="G9" fmla="*/ 21600 1 2"/>
                <a:gd name="G10" fmla="+- 0 0 G9"/>
                <a:gd name="G11" fmla="?: G10 G8 0"/>
                <a:gd name="G12" fmla="?: G10 G7 21600"/>
                <a:gd name="T0" fmla="*/ 21600 w 21600"/>
                <a:gd name="T1" fmla="*/ 10800 h 21600"/>
                <a:gd name="T2" fmla="*/ 10800 w 21600"/>
                <a:gd name="T3" fmla="*/ 21600 h 21600"/>
                <a:gd name="T4" fmla="*/ 0 w 21600"/>
                <a:gd name="T5" fmla="*/ 10800 h 21600"/>
                <a:gd name="T6" fmla="*/ 10800 w 21600"/>
                <a:gd name="T7" fmla="*/ 0 h 21600"/>
                <a:gd name="T8" fmla="*/ 1800 w 21600"/>
                <a:gd name="T9" fmla="*/ 1800 h 21600"/>
                <a:gd name="T10" fmla="*/ 19800 w 21600"/>
                <a:gd name="T11" fmla="*/ 19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2676FF">
                    <a:alpha val="50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504950" y="2646363"/>
              <a:ext cx="590550" cy="590550"/>
            </a:xfrm>
            <a:prstGeom prst="ellipse">
              <a:avLst/>
            </a:prstGeom>
            <a:noFill/>
            <a:ln w="3810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</a:rPr>
                <a:t>2010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276725" y="2646363"/>
              <a:ext cx="590550" cy="590550"/>
            </a:xfrm>
            <a:prstGeom prst="ellipse">
              <a:avLst/>
            </a:prstGeom>
            <a:noFill/>
            <a:ln w="3810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</a:rPr>
                <a:t>2011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023100" y="2646363"/>
              <a:ext cx="592138" cy="590550"/>
            </a:xfrm>
            <a:prstGeom prst="ellipse">
              <a:avLst/>
            </a:prstGeom>
            <a:noFill/>
            <a:ln w="3810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Impact" pitchFamily="34" charset="0"/>
                </a:rPr>
                <a:t>2012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Impact" pitchFamily="34" charset="0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rot="16200000" flipH="1">
              <a:off x="3193257" y="1872456"/>
              <a:ext cx="0" cy="2116137"/>
            </a:xfrm>
            <a:prstGeom prst="line">
              <a:avLst/>
            </a:prstGeom>
            <a:noFill/>
            <a:ln w="28575" cmpd="sng">
              <a:solidFill>
                <a:srgbClr val="FFFFFF"/>
              </a:solidFill>
              <a:prstDash val="lg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16200000" flipH="1">
              <a:off x="5950744" y="1872456"/>
              <a:ext cx="0" cy="2116138"/>
            </a:xfrm>
            <a:prstGeom prst="line">
              <a:avLst/>
            </a:prstGeom>
            <a:noFill/>
            <a:ln w="28575" cmpd="sng">
              <a:solidFill>
                <a:srgbClr val="FFFFFF"/>
              </a:solidFill>
              <a:prstDash val="lg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13" name="Picture 13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163" y="2646363"/>
              <a:ext cx="514350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4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4825" y="2646363"/>
              <a:ext cx="512763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5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2313" y="2646363"/>
              <a:ext cx="512762" cy="222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58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42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63</cp:revision>
  <dcterms:created xsi:type="dcterms:W3CDTF">2012-07-20T03:07:30Z</dcterms:created>
  <dcterms:modified xsi:type="dcterms:W3CDTF">2013-05-18T15:17:43Z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