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F8EA5-5084-4C81-87C0-F2EAA5E164CD}" type="datetimeFigureOut">
              <a:rPr lang="zh-CN" altLang="en-US" smtClean="0"/>
              <a:t>2013/5/18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05A70-7C53-43F9-851D-419696FBB8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823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D8186-F5B0-452D-B02B-CF1A72D8DA10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329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1B59-8D05-403E-8150-EA3F4509F9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3528-E0ED-45C3-A77D-2D573E56E7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98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01B59-8D05-403E-8150-EA3F4509F9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E3528-E0ED-45C3-A77D-2D573E56E7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206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187450" y="1698624"/>
            <a:ext cx="6769100" cy="3460751"/>
            <a:chOff x="1187450" y="1841499"/>
            <a:chExt cx="6769100" cy="3460751"/>
          </a:xfrm>
        </p:grpSpPr>
        <p:sp>
          <p:nvSpPr>
            <p:cNvPr id="3" name="AutoShape 2"/>
            <p:cNvSpPr>
              <a:spLocks noChangeArrowheads="1"/>
            </p:cNvSpPr>
            <p:nvPr/>
          </p:nvSpPr>
          <p:spPr bwMode="auto">
            <a:xfrm rot="10800000">
              <a:off x="4572000" y="2930525"/>
              <a:ext cx="3268663" cy="2371725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 cmpd="sng">
              <a:solidFill>
                <a:srgbClr val="267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888888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此处输入文本</a:t>
              </a:r>
              <a:endPara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888888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此处输入文本</a:t>
              </a:r>
              <a:endPara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888888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此处输入文本</a:t>
              </a:r>
              <a:endPara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AutoShape 3"/>
            <p:cNvSpPr>
              <a:spLocks noChangeArrowheads="1"/>
            </p:cNvSpPr>
            <p:nvPr/>
          </p:nvSpPr>
          <p:spPr bwMode="auto">
            <a:xfrm rot="10800000" flipV="1">
              <a:off x="1352550" y="1841499"/>
              <a:ext cx="6438900" cy="794271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16200000" scaled="0"/>
            </a:gradFill>
            <a:ln w="9525" cmpd="sng">
              <a:solidFill>
                <a:srgbClr val="267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单击此处添加文本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 rot="10800000">
              <a:off x="1303338" y="2930525"/>
              <a:ext cx="3268662" cy="2371725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 cmpd="sng">
              <a:solidFill>
                <a:srgbClr val="267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888888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此处输入文本</a:t>
              </a:r>
              <a:endPara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888888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此处输入文本</a:t>
              </a:r>
              <a:endPara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888888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此处输入文本</a:t>
              </a:r>
              <a:endPara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1187450" y="2570163"/>
              <a:ext cx="6769100" cy="744537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rgbClr val="2676FF">
                    <a:lumMod val="60000"/>
                    <a:lumOff val="40000"/>
                  </a:srgbClr>
                </a:gs>
                <a:gs pos="100000">
                  <a:srgbClr val="2676F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rot="10800000">
              <a:off x="1304925" y="3314700"/>
              <a:ext cx="6537325" cy="166688"/>
            </a:xfrm>
            <a:custGeom>
              <a:avLst/>
              <a:gdLst>
                <a:gd name="G0" fmla="+- 0 0 0"/>
                <a:gd name="G1" fmla="+- 21600 0 0"/>
                <a:gd name="G2" fmla="*/ 0 1 2"/>
                <a:gd name="G3" fmla="+- 21600 0 G2"/>
                <a:gd name="G4" fmla="+/ 0 21600 2"/>
                <a:gd name="G5" fmla="+/ G1 0 2"/>
                <a:gd name="G6" fmla="*/ 21600 21600 0"/>
                <a:gd name="G7" fmla="*/ G6 1 2"/>
                <a:gd name="G8" fmla="+- 21600 0 G7"/>
                <a:gd name="G9" fmla="*/ 21600 1 2"/>
                <a:gd name="G10" fmla="+- 0 0 G9"/>
                <a:gd name="G11" fmla="?: G10 G8 0"/>
                <a:gd name="G12" fmla="?: G10 G7 21600"/>
                <a:gd name="T0" fmla="*/ 21600 w 21600"/>
                <a:gd name="T1" fmla="*/ 10800 h 21600"/>
                <a:gd name="T2" fmla="*/ 10800 w 21600"/>
                <a:gd name="T3" fmla="*/ 21600 h 21600"/>
                <a:gd name="T4" fmla="*/ 0 w 21600"/>
                <a:gd name="T5" fmla="*/ 10800 h 21600"/>
                <a:gd name="T6" fmla="*/ 10800 w 21600"/>
                <a:gd name="T7" fmla="*/ 0 h 21600"/>
                <a:gd name="T8" fmla="*/ 1800 w 21600"/>
                <a:gd name="T9" fmla="*/ 1800 h 21600"/>
                <a:gd name="T10" fmla="*/ 19800 w 21600"/>
                <a:gd name="T11" fmla="*/ 19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2676FF">
                    <a:alpha val="50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504950" y="2646363"/>
              <a:ext cx="590550" cy="590550"/>
            </a:xfrm>
            <a:prstGeom prst="ellipse">
              <a:avLst/>
            </a:prstGeom>
            <a:noFill/>
            <a:ln w="38100" cmpd="sng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mpact" pitchFamily="34" charset="0"/>
                </a:rPr>
                <a:t>2010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mpact" pitchFamily="34" charset="0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4276725" y="2646363"/>
              <a:ext cx="590550" cy="590550"/>
            </a:xfrm>
            <a:prstGeom prst="ellipse">
              <a:avLst/>
            </a:prstGeom>
            <a:noFill/>
            <a:ln w="38100" cmpd="sng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mpact" pitchFamily="34" charset="0"/>
                </a:rPr>
                <a:t>2011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mpact" pitchFamily="34" charset="0"/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7023100" y="2646363"/>
              <a:ext cx="592138" cy="590550"/>
            </a:xfrm>
            <a:prstGeom prst="ellipse">
              <a:avLst/>
            </a:prstGeom>
            <a:noFill/>
            <a:ln w="38100" cmpd="sng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Impact" pitchFamily="34" charset="0"/>
                </a:rPr>
                <a:t>2012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mpact" pitchFamily="34" charset="0"/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rot="16200000" flipH="1">
              <a:off x="3193257" y="1872456"/>
              <a:ext cx="0" cy="2116137"/>
            </a:xfrm>
            <a:prstGeom prst="line">
              <a:avLst/>
            </a:prstGeom>
            <a:noFill/>
            <a:ln w="28575" cmpd="sng">
              <a:solidFill>
                <a:srgbClr val="FFFFFF"/>
              </a:solidFill>
              <a:prstDash val="lg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rot="16200000" flipH="1">
              <a:off x="5950744" y="1872456"/>
              <a:ext cx="0" cy="2116138"/>
            </a:xfrm>
            <a:prstGeom prst="line">
              <a:avLst/>
            </a:prstGeom>
            <a:noFill/>
            <a:ln w="28575" cmpd="sng">
              <a:solidFill>
                <a:srgbClr val="FFFFFF"/>
              </a:solidFill>
              <a:prstDash val="lg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pic>
          <p:nvPicPr>
            <p:cNvPr id="13" name="Picture 13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4163" y="2646363"/>
              <a:ext cx="514350" cy="222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4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4825" y="2646363"/>
              <a:ext cx="512763" cy="222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5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2313" y="2646363"/>
              <a:ext cx="512762" cy="222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5580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13D0704E7463D7F58C3C1A3904193E1">
  <a:themeElements>
    <a:clrScheme name="SoEasy_变色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B2B2B2"/>
      </a:accent6>
      <a:hlink>
        <a:srgbClr val="5F5F5F"/>
      </a:hlink>
      <a:folHlink>
        <a:srgbClr val="919191"/>
      </a:folHlink>
    </a:clrScheme>
    <a:fontScheme name="自定义 2">
      <a:majorFont>
        <a:latin typeface="Cambria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42</Words>
  <Application>Microsoft Office PowerPoint</Application>
  <PresentationFormat>全屏显示(4:3)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宋体</vt:lpstr>
      <vt:lpstr>微软雅黑</vt:lpstr>
      <vt:lpstr>Arial</vt:lpstr>
      <vt:lpstr>Calibri</vt:lpstr>
      <vt:lpstr>Cambria</vt:lpstr>
      <vt:lpstr>Impact</vt:lpstr>
      <vt:lpstr>E13D0704E7463D7F58C3C1A3904193E1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pptfans.cn</dc:title>
  <dc:subject/>
  <dc:creator/>
  <cp:keywords/>
  <dc:description/>
  <cp:lastModifiedBy>Windows 用户</cp:lastModifiedBy>
  <cp:revision>63</cp:revision>
  <dcterms:created xsi:type="dcterms:W3CDTF">2012-07-20T03:07:30Z</dcterms:created>
  <dcterms:modified xsi:type="dcterms:W3CDTF">2013-05-18T15:17:43Z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pptfans.cn</vt:lpwstr>
  </property>
  <property fmtid="{D5CDD505-2E9C-101B-9397-08002B2CF9AE}" pid="3" name="SlideDescription">
    <vt:lpwstr/>
  </property>
</Properties>
</file>