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689E10-6B1C-44F3-9A2A-2BE9364CA32D}" type="datetimeFigureOut">
              <a:rPr lang="zh-CN" altLang="en-US" smtClean="0"/>
              <a:t>2013/5/18</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1C5F35-A50B-43C4-A683-6CA1E7D0CCC5}" type="slidenum">
              <a:rPr lang="zh-CN" altLang="en-US" smtClean="0"/>
              <a:t>‹#›</a:t>
            </a:fld>
            <a:endParaRPr lang="zh-CN" altLang="en-US"/>
          </a:p>
        </p:txBody>
      </p:sp>
    </p:spTree>
    <p:extLst>
      <p:ext uri="{BB962C8B-B14F-4D97-AF65-F5344CB8AC3E}">
        <p14:creationId xmlns:p14="http://schemas.microsoft.com/office/powerpoint/2010/main" val="379227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更多</a:t>
            </a:r>
            <a:r>
              <a:rPr lang="en-US" altLang="zh-CN" dirty="0" smtClean="0"/>
              <a:t>PPT</a:t>
            </a:r>
            <a:r>
              <a:rPr lang="zh-CN" altLang="en-US" dirty="0" smtClean="0"/>
              <a:t>素材与教程，请登录</a:t>
            </a:r>
            <a:r>
              <a:rPr lang="en-US" altLang="zh-CN" dirty="0" err="1" smtClean="0"/>
              <a:t>PPTfans,PPT</a:t>
            </a:r>
            <a:r>
              <a:rPr lang="zh-CN" altLang="en-US" dirty="0" smtClean="0"/>
              <a:t>设计教程网：</a:t>
            </a:r>
            <a:r>
              <a:rPr lang="en-US" altLang="zh-CN" dirty="0" smtClean="0"/>
              <a:t>http://www.pptfans.cn</a:t>
            </a:r>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0A3D8186-F5B0-452D-B02B-CF1A72D8DA10}" type="slidenum">
              <a:rPr lang="zh-CN" altLang="en-US" smtClean="0"/>
              <a:pPr/>
              <a:t>1</a:t>
            </a:fld>
            <a:endParaRPr lang="zh-CN" altLang="en-US"/>
          </a:p>
        </p:txBody>
      </p:sp>
    </p:spTree>
    <p:extLst>
      <p:ext uri="{BB962C8B-B14F-4D97-AF65-F5344CB8AC3E}">
        <p14:creationId xmlns:p14="http://schemas.microsoft.com/office/powerpoint/2010/main" val="1708734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DF01B59-8D05-403E-8150-EA3F4509F958}" type="datetimeFigureOut">
              <a:rPr lang="en-US" smtClean="0">
                <a:solidFill>
                  <a:prstClr val="black">
                    <a:tint val="75000"/>
                  </a:prstClr>
                </a:solidFill>
              </a:rPr>
              <a:pPr/>
              <a:t>5/18/2013</a:t>
            </a:fld>
            <a:endParaRPr lang="en-US" dirty="0">
              <a:solidFill>
                <a:prstClr val="black">
                  <a:tint val="75000"/>
                </a:prstClr>
              </a:solidFill>
            </a:endParaRPr>
          </a:p>
        </p:txBody>
      </p:sp>
      <p:sp>
        <p:nvSpPr>
          <p:cNvPr id="3" name="页脚占位符 2"/>
          <p:cNvSpPr>
            <a:spLocks noGrp="1"/>
          </p:cNvSpPr>
          <p:nvPr>
            <p:ph type="ftr" sz="quarter" idx="11"/>
          </p:nvPr>
        </p:nvSpPr>
        <p:spPr/>
        <p:txBody>
          <a:bodyPr/>
          <a:lstStyle/>
          <a:p>
            <a:endParaRPr lang="en-US" dirty="0">
              <a:solidFill>
                <a:prstClr val="black">
                  <a:tint val="75000"/>
                </a:prstClr>
              </a:solidFill>
            </a:endParaRPr>
          </a:p>
        </p:txBody>
      </p:sp>
      <p:sp>
        <p:nvSpPr>
          <p:cNvPr id="4" name="灯片编号占位符 3"/>
          <p:cNvSpPr>
            <a:spLocks noGrp="1"/>
          </p:cNvSpPr>
          <p:nvPr>
            <p:ph type="sldNum" sz="quarter" idx="12"/>
          </p:nvPr>
        </p:nvSpPr>
        <p:spPr/>
        <p:txBody>
          <a:bodyPr/>
          <a:lstStyle/>
          <a:p>
            <a:fld id="{BD6E3528-E0ED-45C3-A77D-2D573E56E76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7350726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F01B59-8D05-403E-8150-EA3F4509F958}" type="datetimeFigureOut">
              <a:rPr lang="en-US" smtClean="0">
                <a:solidFill>
                  <a:prstClr val="black">
                    <a:tint val="75000"/>
                  </a:prstClr>
                </a:solidFill>
              </a:rPr>
              <a:pPr/>
              <a:t>5/18/2013</a:t>
            </a:fld>
            <a:endParaRPr lang="en-US" dirty="0">
              <a:solidFill>
                <a:prstClr val="black">
                  <a:tint val="75000"/>
                </a:prstClr>
              </a:solidFill>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6E3528-E0ED-45C3-A77D-2D573E56E76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19137781"/>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0" y="1077953"/>
            <a:ext cx="9144000" cy="4681190"/>
            <a:chOff x="0" y="1077953"/>
            <a:chExt cx="9144000" cy="4681190"/>
          </a:xfrm>
        </p:grpSpPr>
        <p:grpSp>
          <p:nvGrpSpPr>
            <p:cNvPr id="3" name="组合 2"/>
            <p:cNvGrpSpPr/>
            <p:nvPr/>
          </p:nvGrpSpPr>
          <p:grpSpPr>
            <a:xfrm>
              <a:off x="0" y="2446031"/>
              <a:ext cx="9144000" cy="3313112"/>
              <a:chOff x="0" y="2636838"/>
              <a:chExt cx="9144000" cy="3313112"/>
            </a:xfrm>
          </p:grpSpPr>
          <p:sp>
            <p:nvSpPr>
              <p:cNvPr id="30" name="矩形 1"/>
              <p:cNvSpPr/>
              <p:nvPr/>
            </p:nvSpPr>
            <p:spPr>
              <a:xfrm>
                <a:off x="0" y="2636838"/>
                <a:ext cx="9144000" cy="3313112"/>
              </a:xfrm>
              <a:custGeom>
                <a:avLst/>
                <a:gdLst>
                  <a:gd name="connsiteX0" fmla="*/ 0 w 9036496"/>
                  <a:gd name="connsiteY0" fmla="*/ 0 h 3312368"/>
                  <a:gd name="connsiteX1" fmla="*/ 9036496 w 9036496"/>
                  <a:gd name="connsiteY1" fmla="*/ 0 h 3312368"/>
                  <a:gd name="connsiteX2" fmla="*/ 9036496 w 9036496"/>
                  <a:gd name="connsiteY2" fmla="*/ 3312368 h 3312368"/>
                  <a:gd name="connsiteX3" fmla="*/ 0 w 9036496"/>
                  <a:gd name="connsiteY3" fmla="*/ 3312368 h 3312368"/>
                  <a:gd name="connsiteX4" fmla="*/ 0 w 9036496"/>
                  <a:gd name="connsiteY4" fmla="*/ 0 h 3312368"/>
                  <a:gd name="connsiteX0" fmla="*/ 9525 w 9036496"/>
                  <a:gd name="connsiteY0" fmla="*/ 1543050 h 3312368"/>
                  <a:gd name="connsiteX1" fmla="*/ 9036496 w 9036496"/>
                  <a:gd name="connsiteY1" fmla="*/ 0 h 3312368"/>
                  <a:gd name="connsiteX2" fmla="*/ 9036496 w 9036496"/>
                  <a:gd name="connsiteY2" fmla="*/ 3312368 h 3312368"/>
                  <a:gd name="connsiteX3" fmla="*/ 0 w 9036496"/>
                  <a:gd name="connsiteY3" fmla="*/ 3312368 h 3312368"/>
                  <a:gd name="connsiteX4" fmla="*/ 9525 w 9036496"/>
                  <a:gd name="connsiteY4" fmla="*/ 1543050 h 3312368"/>
                  <a:gd name="connsiteX0" fmla="*/ 9525 w 9036496"/>
                  <a:gd name="connsiteY0" fmla="*/ 1543050 h 3312368"/>
                  <a:gd name="connsiteX1" fmla="*/ 9036496 w 9036496"/>
                  <a:gd name="connsiteY1" fmla="*/ 0 h 3312368"/>
                  <a:gd name="connsiteX2" fmla="*/ 9036496 w 9036496"/>
                  <a:gd name="connsiteY2" fmla="*/ 683468 h 3312368"/>
                  <a:gd name="connsiteX3" fmla="*/ 0 w 9036496"/>
                  <a:gd name="connsiteY3" fmla="*/ 3312368 h 3312368"/>
                  <a:gd name="connsiteX4" fmla="*/ 9525 w 9036496"/>
                  <a:gd name="connsiteY4" fmla="*/ 1543050 h 3312368"/>
                  <a:gd name="connsiteX0" fmla="*/ 9525 w 9036496"/>
                  <a:gd name="connsiteY0" fmla="*/ 1543050 h 3312368"/>
                  <a:gd name="connsiteX1" fmla="*/ 9036496 w 9036496"/>
                  <a:gd name="connsiteY1" fmla="*/ 0 h 3312368"/>
                  <a:gd name="connsiteX2" fmla="*/ 9036496 w 9036496"/>
                  <a:gd name="connsiteY2" fmla="*/ 683468 h 3312368"/>
                  <a:gd name="connsiteX3" fmla="*/ 1752600 w 9036496"/>
                  <a:gd name="connsiteY3" fmla="*/ 3259063 h 3312368"/>
                  <a:gd name="connsiteX4" fmla="*/ 0 w 9036496"/>
                  <a:gd name="connsiteY4" fmla="*/ 3312368 h 3312368"/>
                  <a:gd name="connsiteX5" fmla="*/ 9525 w 9036496"/>
                  <a:gd name="connsiteY5" fmla="*/ 1543050 h 3312368"/>
                  <a:gd name="connsiteX0" fmla="*/ 9525 w 9036496"/>
                  <a:gd name="connsiteY0" fmla="*/ 1543050 h 3312368"/>
                  <a:gd name="connsiteX1" fmla="*/ 9036496 w 9036496"/>
                  <a:gd name="connsiteY1" fmla="*/ 0 h 3312368"/>
                  <a:gd name="connsiteX2" fmla="*/ 9036496 w 9036496"/>
                  <a:gd name="connsiteY2" fmla="*/ 683468 h 3312368"/>
                  <a:gd name="connsiteX3" fmla="*/ 1752600 w 9036496"/>
                  <a:gd name="connsiteY3" fmla="*/ 3259063 h 3312368"/>
                  <a:gd name="connsiteX4" fmla="*/ 0 w 9036496"/>
                  <a:gd name="connsiteY4" fmla="*/ 3312368 h 3312368"/>
                  <a:gd name="connsiteX5" fmla="*/ 9525 w 9036496"/>
                  <a:gd name="connsiteY5" fmla="*/ 1543050 h 3312368"/>
                  <a:gd name="connsiteX0" fmla="*/ 9525 w 9036496"/>
                  <a:gd name="connsiteY0" fmla="*/ 1543050 h 3312368"/>
                  <a:gd name="connsiteX1" fmla="*/ 9036496 w 9036496"/>
                  <a:gd name="connsiteY1" fmla="*/ 0 h 3312368"/>
                  <a:gd name="connsiteX2" fmla="*/ 9036496 w 9036496"/>
                  <a:gd name="connsiteY2" fmla="*/ 683468 h 3312368"/>
                  <a:gd name="connsiteX3" fmla="*/ 1752600 w 9036496"/>
                  <a:gd name="connsiteY3" fmla="*/ 3259063 h 3312368"/>
                  <a:gd name="connsiteX4" fmla="*/ 0 w 9036496"/>
                  <a:gd name="connsiteY4" fmla="*/ 3312368 h 3312368"/>
                  <a:gd name="connsiteX5" fmla="*/ 9525 w 9036496"/>
                  <a:gd name="connsiteY5" fmla="*/ 1543050 h 3312368"/>
                  <a:gd name="connsiteX0" fmla="*/ 9525 w 9036496"/>
                  <a:gd name="connsiteY0" fmla="*/ 1543050 h 3312368"/>
                  <a:gd name="connsiteX1" fmla="*/ 9036496 w 9036496"/>
                  <a:gd name="connsiteY1" fmla="*/ 0 h 3312368"/>
                  <a:gd name="connsiteX2" fmla="*/ 9036496 w 9036496"/>
                  <a:gd name="connsiteY2" fmla="*/ 683468 h 3312368"/>
                  <a:gd name="connsiteX3" fmla="*/ 1752600 w 9036496"/>
                  <a:gd name="connsiteY3" fmla="*/ 3259063 h 3312368"/>
                  <a:gd name="connsiteX4" fmla="*/ 0 w 9036496"/>
                  <a:gd name="connsiteY4" fmla="*/ 3312368 h 3312368"/>
                  <a:gd name="connsiteX5" fmla="*/ 9525 w 9036496"/>
                  <a:gd name="connsiteY5" fmla="*/ 1543050 h 3312368"/>
                  <a:gd name="connsiteX0" fmla="*/ 9525 w 9036496"/>
                  <a:gd name="connsiteY0" fmla="*/ 1543050 h 3312368"/>
                  <a:gd name="connsiteX1" fmla="*/ 9036496 w 9036496"/>
                  <a:gd name="connsiteY1" fmla="*/ 0 h 3312368"/>
                  <a:gd name="connsiteX2" fmla="*/ 9036496 w 9036496"/>
                  <a:gd name="connsiteY2" fmla="*/ 683468 h 3312368"/>
                  <a:gd name="connsiteX3" fmla="*/ 1752600 w 9036496"/>
                  <a:gd name="connsiteY3" fmla="*/ 3259063 h 3312368"/>
                  <a:gd name="connsiteX4" fmla="*/ 0 w 9036496"/>
                  <a:gd name="connsiteY4" fmla="*/ 3312368 h 3312368"/>
                  <a:gd name="connsiteX5" fmla="*/ 9525 w 9036496"/>
                  <a:gd name="connsiteY5" fmla="*/ 1543050 h 3312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36496" h="3312368">
                    <a:moveTo>
                      <a:pt x="9525" y="1543050"/>
                    </a:moveTo>
                    <a:cubicBezTo>
                      <a:pt x="3189965" y="1352550"/>
                      <a:pt x="6322781" y="857250"/>
                      <a:pt x="9036496" y="0"/>
                    </a:cubicBezTo>
                    <a:lnTo>
                      <a:pt x="9036496" y="683468"/>
                    </a:lnTo>
                    <a:cubicBezTo>
                      <a:pt x="6611706" y="1002250"/>
                      <a:pt x="3034390" y="1844906"/>
                      <a:pt x="1752600" y="3259063"/>
                    </a:cubicBezTo>
                    <a:lnTo>
                      <a:pt x="0" y="3312368"/>
                    </a:lnTo>
                    <a:lnTo>
                      <a:pt x="9525" y="1543050"/>
                    </a:lnTo>
                    <a:close/>
                  </a:path>
                </a:pathLst>
              </a:custGeom>
              <a:gradFill>
                <a:gsLst>
                  <a:gs pos="33000">
                    <a:srgbClr val="2676FF">
                      <a:lumMod val="60000"/>
                      <a:lumOff val="40000"/>
                    </a:srgbClr>
                  </a:gs>
                  <a:gs pos="100000">
                    <a:srgbClr val="2676FF"/>
                  </a:gs>
                </a:gsLst>
                <a:lin ang="5400000" scaled="0"/>
              </a:gradFill>
              <a:ln w="3175" cap="flat" cmpd="sng" algn="ctr">
                <a:solidFill>
                  <a:srgbClr val="D7D7D7"/>
                </a:solidFill>
                <a:prstDash val="solid"/>
              </a:ln>
              <a:effectLst>
                <a:outerShdw blurRad="50800" dist="38100" dir="2700000" algn="tl" rotWithShape="0">
                  <a:prstClr val="black">
                    <a:alpha val="40000"/>
                  </a:prstClr>
                </a:outerShdw>
              </a:effectLst>
            </p:spPr>
            <p:txBody>
              <a:bodyPr anchor="ctr"/>
              <a:lstStyle/>
              <a:p>
                <a:pPr marL="0" marR="0" lvl="0" indent="0" defTabSz="914400" eaLnBrk="1" fontAlgn="auto" latinLnBrk="0" hangingPunct="1">
                  <a:lnSpc>
                    <a:spcPct val="120000"/>
                  </a:lnSpc>
                  <a:spcBef>
                    <a:spcPts val="0"/>
                  </a:spcBef>
                  <a:spcAft>
                    <a:spcPts val="0"/>
                  </a:spcAft>
                  <a:buClrTx/>
                  <a:buSzTx/>
                  <a:buFontTx/>
                  <a:buNone/>
                  <a:tabLst/>
                  <a:defRPr/>
                </a:pPr>
                <a:endParaRPr kumimoji="0" lang="zh-CN" altLang="en-US" sz="1200" b="0" i="0" u="none" strike="noStrike" kern="0" cap="none" spc="0" normalizeH="0" baseline="0" noProof="0" dirty="0">
                  <a:ln>
                    <a:noFill/>
                  </a:ln>
                  <a:solidFill>
                    <a:srgbClr val="F9F9F9"/>
                  </a:solidFill>
                  <a:effectLst/>
                  <a:uLnTx/>
                  <a:uFillTx/>
                  <a:latin typeface="微软雅黑" pitchFamily="34" charset="-122"/>
                  <a:ea typeface="微软雅黑" pitchFamily="34" charset="-122"/>
                  <a:cs typeface="+mn-cs"/>
                </a:endParaRPr>
              </a:p>
            </p:txBody>
          </p:sp>
          <p:sp>
            <p:nvSpPr>
              <p:cNvPr id="31" name="TextBox 19"/>
              <p:cNvSpPr txBox="1">
                <a:spLocks noChangeArrowheads="1"/>
              </p:cNvSpPr>
              <p:nvPr/>
            </p:nvSpPr>
            <p:spPr bwMode="auto">
              <a:xfrm rot="21321541">
                <a:off x="395873" y="4118599"/>
                <a:ext cx="1296062" cy="295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marL="0" marR="0" lvl="0" indent="0" algn="ctr" defTabSz="914400" eaLnBrk="1" fontAlgn="auto" latinLnBrk="0" hangingPunct="1">
                  <a:lnSpc>
                    <a:spcPct val="120000"/>
                  </a:lnSpc>
                  <a:spcBef>
                    <a:spcPts val="0"/>
                  </a:spcBef>
                  <a:spcAft>
                    <a:spcPts val="0"/>
                  </a:spcAft>
                  <a:buClrTx/>
                  <a:buSzTx/>
                  <a:buFontTx/>
                  <a:buNone/>
                  <a:tabLst/>
                  <a:defRPr/>
                </a:pPr>
                <a:r>
                  <a:rPr kumimoji="0" lang="zh-CN" altLang="en-US" sz="1200" b="1" i="0" u="none" strike="noStrike" kern="0" cap="none" spc="0" normalizeH="0" baseline="0" noProof="0" dirty="0" smtClean="0">
                    <a:ln>
                      <a:noFill/>
                    </a:ln>
                    <a:solidFill>
                      <a:sysClr val="window" lastClr="FFFFFF">
                        <a:lumMod val="95000"/>
                      </a:sysClr>
                    </a:solidFill>
                    <a:effectLst/>
                    <a:uLnTx/>
                    <a:uFillTx/>
                    <a:latin typeface="微软雅黑" pitchFamily="34" charset="-122"/>
                    <a:ea typeface="微软雅黑" pitchFamily="34" charset="-122"/>
                  </a:rPr>
                  <a:t>此处</a:t>
                </a:r>
                <a:r>
                  <a:rPr kumimoji="0" lang="zh-CN" altLang="en-US" sz="1200" b="1" i="0" u="none" strike="noStrike" kern="0" cap="none" spc="0" normalizeH="0" baseline="0" noProof="0" dirty="0">
                    <a:ln>
                      <a:noFill/>
                    </a:ln>
                    <a:solidFill>
                      <a:sysClr val="window" lastClr="FFFFFF">
                        <a:lumMod val="95000"/>
                      </a:sysClr>
                    </a:solidFill>
                    <a:effectLst/>
                    <a:uLnTx/>
                    <a:uFillTx/>
                    <a:latin typeface="微软雅黑" pitchFamily="34" charset="-122"/>
                    <a:ea typeface="微软雅黑" pitchFamily="34" charset="-122"/>
                  </a:rPr>
                  <a:t>添加标题</a:t>
                </a:r>
              </a:p>
            </p:txBody>
          </p:sp>
          <p:sp>
            <p:nvSpPr>
              <p:cNvPr id="32" name="TextBox 19"/>
              <p:cNvSpPr txBox="1">
                <a:spLocks noChangeArrowheads="1"/>
              </p:cNvSpPr>
              <p:nvPr/>
            </p:nvSpPr>
            <p:spPr bwMode="auto">
              <a:xfrm rot="21213319">
                <a:off x="2268138" y="3932509"/>
                <a:ext cx="1296062" cy="295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marL="0" marR="0" lvl="0" indent="0" algn="ctr" defTabSz="914400" eaLnBrk="1" fontAlgn="auto" latinLnBrk="0" hangingPunct="1">
                  <a:lnSpc>
                    <a:spcPct val="120000"/>
                  </a:lnSpc>
                  <a:spcBef>
                    <a:spcPts val="0"/>
                  </a:spcBef>
                  <a:spcAft>
                    <a:spcPts val="0"/>
                  </a:spcAft>
                  <a:buClrTx/>
                  <a:buSzTx/>
                  <a:buFontTx/>
                  <a:buNone/>
                  <a:tabLst/>
                  <a:defRPr/>
                </a:pPr>
                <a:r>
                  <a:rPr kumimoji="0" lang="zh-CN" altLang="en-US" sz="1200" b="1" i="0" u="none" strike="noStrike" kern="0" cap="none" spc="0" normalizeH="0" baseline="0" noProof="0" dirty="0" smtClean="0">
                    <a:ln>
                      <a:noFill/>
                    </a:ln>
                    <a:solidFill>
                      <a:sysClr val="window" lastClr="FFFFFF">
                        <a:lumMod val="95000"/>
                      </a:sysClr>
                    </a:solidFill>
                    <a:effectLst/>
                    <a:uLnTx/>
                    <a:uFillTx/>
                    <a:latin typeface="微软雅黑" pitchFamily="34" charset="-122"/>
                    <a:ea typeface="微软雅黑" pitchFamily="34" charset="-122"/>
                  </a:rPr>
                  <a:t>此处</a:t>
                </a:r>
                <a:r>
                  <a:rPr kumimoji="0" lang="zh-CN" altLang="en-US" sz="1200" b="1" i="0" u="none" strike="noStrike" kern="0" cap="none" spc="0" normalizeH="0" baseline="0" noProof="0" dirty="0">
                    <a:ln>
                      <a:noFill/>
                    </a:ln>
                    <a:solidFill>
                      <a:sysClr val="window" lastClr="FFFFFF">
                        <a:lumMod val="95000"/>
                      </a:sysClr>
                    </a:solidFill>
                    <a:effectLst/>
                    <a:uLnTx/>
                    <a:uFillTx/>
                    <a:latin typeface="微软雅黑" pitchFamily="34" charset="-122"/>
                    <a:ea typeface="微软雅黑" pitchFamily="34" charset="-122"/>
                  </a:rPr>
                  <a:t>添加标题</a:t>
                </a:r>
              </a:p>
            </p:txBody>
          </p:sp>
          <p:sp>
            <p:nvSpPr>
              <p:cNvPr id="33" name="TextBox 19"/>
              <p:cNvSpPr txBox="1">
                <a:spLocks noChangeArrowheads="1"/>
              </p:cNvSpPr>
              <p:nvPr/>
            </p:nvSpPr>
            <p:spPr bwMode="auto">
              <a:xfrm rot="21022666">
                <a:off x="3996275" y="3689814"/>
                <a:ext cx="1296062" cy="295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marL="0" marR="0" lvl="0" indent="0" algn="ctr" defTabSz="914400" eaLnBrk="1" fontAlgn="auto" latinLnBrk="0" hangingPunct="1">
                  <a:lnSpc>
                    <a:spcPct val="120000"/>
                  </a:lnSpc>
                  <a:spcBef>
                    <a:spcPts val="0"/>
                  </a:spcBef>
                  <a:spcAft>
                    <a:spcPts val="0"/>
                  </a:spcAft>
                  <a:buClrTx/>
                  <a:buSzTx/>
                  <a:buFontTx/>
                  <a:buNone/>
                  <a:tabLst/>
                  <a:defRPr/>
                </a:pPr>
                <a:r>
                  <a:rPr kumimoji="0" lang="zh-CN" altLang="en-US" sz="1200" b="1" i="0" u="none" strike="noStrike" kern="0" cap="none" spc="0" normalizeH="0" baseline="0" noProof="0" dirty="0" smtClean="0">
                    <a:ln>
                      <a:noFill/>
                    </a:ln>
                    <a:solidFill>
                      <a:sysClr val="window" lastClr="FFFFFF">
                        <a:lumMod val="95000"/>
                      </a:sysClr>
                    </a:solidFill>
                    <a:effectLst/>
                    <a:uLnTx/>
                    <a:uFillTx/>
                    <a:latin typeface="微软雅黑" pitchFamily="34" charset="-122"/>
                    <a:ea typeface="微软雅黑" pitchFamily="34" charset="-122"/>
                  </a:rPr>
                  <a:t>此处</a:t>
                </a:r>
                <a:r>
                  <a:rPr kumimoji="0" lang="zh-CN" altLang="en-US" sz="1200" b="1" i="0" u="none" strike="noStrike" kern="0" cap="none" spc="0" normalizeH="0" baseline="0" noProof="0" dirty="0">
                    <a:ln>
                      <a:noFill/>
                    </a:ln>
                    <a:solidFill>
                      <a:sysClr val="window" lastClr="FFFFFF">
                        <a:lumMod val="95000"/>
                      </a:sysClr>
                    </a:solidFill>
                    <a:effectLst/>
                    <a:uLnTx/>
                    <a:uFillTx/>
                    <a:latin typeface="微软雅黑" pitchFamily="34" charset="-122"/>
                    <a:ea typeface="微软雅黑" pitchFamily="34" charset="-122"/>
                  </a:rPr>
                  <a:t>添加标题</a:t>
                </a:r>
              </a:p>
            </p:txBody>
          </p:sp>
          <p:sp>
            <p:nvSpPr>
              <p:cNvPr id="34" name="TextBox 19"/>
              <p:cNvSpPr txBox="1">
                <a:spLocks noChangeArrowheads="1"/>
              </p:cNvSpPr>
              <p:nvPr/>
            </p:nvSpPr>
            <p:spPr bwMode="auto">
              <a:xfrm rot="20895050">
                <a:off x="5883694" y="3319220"/>
                <a:ext cx="1296062" cy="295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marL="0" marR="0" lvl="0" indent="0" algn="ctr" defTabSz="914400" eaLnBrk="1" fontAlgn="auto" latinLnBrk="0" hangingPunct="1">
                  <a:lnSpc>
                    <a:spcPct val="120000"/>
                  </a:lnSpc>
                  <a:spcBef>
                    <a:spcPts val="0"/>
                  </a:spcBef>
                  <a:spcAft>
                    <a:spcPts val="0"/>
                  </a:spcAft>
                  <a:buClrTx/>
                  <a:buSzTx/>
                  <a:buFontTx/>
                  <a:buNone/>
                  <a:tabLst/>
                  <a:defRPr/>
                </a:pPr>
                <a:r>
                  <a:rPr kumimoji="0" lang="zh-CN" altLang="en-US" sz="1200" b="1" i="0" u="none" strike="noStrike" kern="0" cap="none" spc="0" normalizeH="0" baseline="0" noProof="0" dirty="0" smtClean="0">
                    <a:ln>
                      <a:noFill/>
                    </a:ln>
                    <a:solidFill>
                      <a:sysClr val="window" lastClr="FFFFFF">
                        <a:lumMod val="95000"/>
                      </a:sysClr>
                    </a:solidFill>
                    <a:effectLst/>
                    <a:uLnTx/>
                    <a:uFillTx/>
                    <a:latin typeface="微软雅黑" pitchFamily="34" charset="-122"/>
                    <a:ea typeface="微软雅黑" pitchFamily="34" charset="-122"/>
                  </a:rPr>
                  <a:t>此处</a:t>
                </a:r>
                <a:r>
                  <a:rPr kumimoji="0" lang="zh-CN" altLang="en-US" sz="1200" b="1" i="0" u="none" strike="noStrike" kern="0" cap="none" spc="0" normalizeH="0" baseline="0" noProof="0" dirty="0">
                    <a:ln>
                      <a:noFill/>
                    </a:ln>
                    <a:solidFill>
                      <a:sysClr val="window" lastClr="FFFFFF">
                        <a:lumMod val="95000"/>
                      </a:sysClr>
                    </a:solidFill>
                    <a:effectLst/>
                    <a:uLnTx/>
                    <a:uFillTx/>
                    <a:latin typeface="微软雅黑" pitchFamily="34" charset="-122"/>
                    <a:ea typeface="微软雅黑" pitchFamily="34" charset="-122"/>
                  </a:rPr>
                  <a:t>添加标题</a:t>
                </a:r>
              </a:p>
            </p:txBody>
          </p:sp>
          <p:sp>
            <p:nvSpPr>
              <p:cNvPr id="35" name="TextBox 19"/>
              <p:cNvSpPr txBox="1">
                <a:spLocks noChangeArrowheads="1"/>
              </p:cNvSpPr>
              <p:nvPr/>
            </p:nvSpPr>
            <p:spPr bwMode="auto">
              <a:xfrm rot="20657864">
                <a:off x="7683893" y="2887172"/>
                <a:ext cx="1296062" cy="295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marL="0" marR="0" lvl="0" indent="0" algn="ctr" defTabSz="914400" eaLnBrk="1" fontAlgn="auto" latinLnBrk="0" hangingPunct="1">
                  <a:lnSpc>
                    <a:spcPct val="120000"/>
                  </a:lnSpc>
                  <a:spcBef>
                    <a:spcPts val="0"/>
                  </a:spcBef>
                  <a:spcAft>
                    <a:spcPts val="0"/>
                  </a:spcAft>
                  <a:buClrTx/>
                  <a:buSzTx/>
                  <a:buFontTx/>
                  <a:buNone/>
                  <a:tabLst/>
                  <a:defRPr/>
                </a:pPr>
                <a:r>
                  <a:rPr kumimoji="0" lang="zh-CN" altLang="en-US" sz="1200" b="1" i="0" u="none" strike="noStrike" kern="0" cap="none" spc="0" normalizeH="0" baseline="0" noProof="0" dirty="0" smtClean="0">
                    <a:ln>
                      <a:noFill/>
                    </a:ln>
                    <a:solidFill>
                      <a:sysClr val="window" lastClr="FFFFFF">
                        <a:lumMod val="95000"/>
                      </a:sysClr>
                    </a:solidFill>
                    <a:effectLst/>
                    <a:uLnTx/>
                    <a:uFillTx/>
                    <a:latin typeface="微软雅黑" pitchFamily="34" charset="-122"/>
                    <a:ea typeface="微软雅黑" pitchFamily="34" charset="-122"/>
                  </a:rPr>
                  <a:t>此处</a:t>
                </a:r>
                <a:r>
                  <a:rPr kumimoji="0" lang="zh-CN" altLang="en-US" sz="1200" b="1" i="0" u="none" strike="noStrike" kern="0" cap="none" spc="0" normalizeH="0" baseline="0" noProof="0" dirty="0">
                    <a:ln>
                      <a:noFill/>
                    </a:ln>
                    <a:solidFill>
                      <a:sysClr val="window" lastClr="FFFFFF">
                        <a:lumMod val="95000"/>
                      </a:sysClr>
                    </a:solidFill>
                    <a:effectLst/>
                    <a:uLnTx/>
                    <a:uFillTx/>
                    <a:latin typeface="微软雅黑" pitchFamily="34" charset="-122"/>
                    <a:ea typeface="微软雅黑" pitchFamily="34" charset="-122"/>
                  </a:rPr>
                  <a:t>添加标题</a:t>
                </a:r>
              </a:p>
            </p:txBody>
          </p:sp>
        </p:grpSp>
        <p:cxnSp>
          <p:nvCxnSpPr>
            <p:cNvPr id="4" name="直接连接符 3"/>
            <p:cNvCxnSpPr/>
            <p:nvPr/>
          </p:nvCxnSpPr>
          <p:spPr>
            <a:xfrm>
              <a:off x="1979613" y="1222068"/>
              <a:ext cx="99" cy="2736205"/>
            </a:xfrm>
            <a:prstGeom prst="line">
              <a:avLst/>
            </a:prstGeom>
            <a:noFill/>
            <a:ln w="9525" cap="flat" cmpd="sng" algn="ctr">
              <a:solidFill>
                <a:srgbClr val="C5C5C5"/>
              </a:solidFill>
              <a:prstDash val="solid"/>
            </a:ln>
            <a:effectLst/>
          </p:spPr>
        </p:cxnSp>
        <p:cxnSp>
          <p:nvCxnSpPr>
            <p:cNvPr id="5" name="直接连接符 4"/>
            <p:cNvCxnSpPr/>
            <p:nvPr/>
          </p:nvCxnSpPr>
          <p:spPr>
            <a:xfrm>
              <a:off x="3779846" y="1222068"/>
              <a:ext cx="66" cy="2448173"/>
            </a:xfrm>
            <a:prstGeom prst="line">
              <a:avLst/>
            </a:prstGeom>
            <a:noFill/>
            <a:ln w="9525" cap="flat" cmpd="sng" algn="ctr">
              <a:solidFill>
                <a:srgbClr val="C5C5C5"/>
              </a:solidFill>
              <a:prstDash val="solid"/>
            </a:ln>
            <a:effectLst/>
          </p:spPr>
        </p:cxnSp>
        <p:cxnSp>
          <p:nvCxnSpPr>
            <p:cNvPr id="6" name="直接连接符 5"/>
            <p:cNvCxnSpPr/>
            <p:nvPr/>
          </p:nvCxnSpPr>
          <p:spPr>
            <a:xfrm>
              <a:off x="5580079" y="1222068"/>
              <a:ext cx="33" cy="2160141"/>
            </a:xfrm>
            <a:prstGeom prst="line">
              <a:avLst/>
            </a:prstGeom>
            <a:noFill/>
            <a:ln w="9525" cap="flat" cmpd="sng" algn="ctr">
              <a:solidFill>
                <a:srgbClr val="C5C5C5"/>
              </a:solidFill>
              <a:prstDash val="solid"/>
            </a:ln>
            <a:effectLst/>
          </p:spPr>
        </p:cxnSp>
        <p:cxnSp>
          <p:nvCxnSpPr>
            <p:cNvPr id="7" name="直接连接符 6"/>
            <p:cNvCxnSpPr/>
            <p:nvPr/>
          </p:nvCxnSpPr>
          <p:spPr>
            <a:xfrm>
              <a:off x="7380312" y="1222068"/>
              <a:ext cx="0" cy="1872109"/>
            </a:xfrm>
            <a:prstGeom prst="line">
              <a:avLst/>
            </a:prstGeom>
            <a:noFill/>
            <a:ln w="9525" cap="flat" cmpd="sng" algn="ctr">
              <a:solidFill>
                <a:srgbClr val="C5C5C5"/>
              </a:solidFill>
              <a:prstDash val="solid"/>
            </a:ln>
            <a:effectLst/>
          </p:spPr>
        </p:cxnSp>
        <p:grpSp>
          <p:nvGrpSpPr>
            <p:cNvPr id="8" name="组合 7"/>
            <p:cNvGrpSpPr/>
            <p:nvPr/>
          </p:nvGrpSpPr>
          <p:grpSpPr>
            <a:xfrm>
              <a:off x="179512" y="1077953"/>
              <a:ext cx="1728787" cy="2447548"/>
              <a:chOff x="7307974" y="1772816"/>
              <a:chExt cx="1728787" cy="2447548"/>
            </a:xfrm>
          </p:grpSpPr>
          <p:sp>
            <p:nvSpPr>
              <p:cNvPr id="28" name="TextBox 19"/>
              <p:cNvSpPr txBox="1">
                <a:spLocks noChangeArrowheads="1"/>
              </p:cNvSpPr>
              <p:nvPr/>
            </p:nvSpPr>
            <p:spPr bwMode="auto">
              <a:xfrm>
                <a:off x="7308304" y="1772816"/>
                <a:ext cx="1728238" cy="328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marL="0" marR="0" lvl="0" indent="0" algn="ctr" defTabSz="914400" eaLnBrk="1" fontAlgn="auto" latinLnBrk="0" hangingPunct="1">
                  <a:lnSpc>
                    <a:spcPct val="120000"/>
                  </a:lnSpc>
                  <a:spcBef>
                    <a:spcPts val="0"/>
                  </a:spcBef>
                  <a:spcAft>
                    <a:spcPts val="0"/>
                  </a:spcAft>
                  <a:buClrTx/>
                  <a:buSzTx/>
                  <a:buFontTx/>
                  <a:buNone/>
                  <a:tabLst/>
                  <a:defRPr/>
                </a:pPr>
                <a:r>
                  <a:rPr kumimoji="0" lang="zh-CN" altLang="en-US" sz="1400" b="1" i="0" u="none" strike="noStrike" kern="0" cap="none" spc="0" normalizeH="0" baseline="0" noProof="0" dirty="0">
                    <a:ln>
                      <a:noFill/>
                    </a:ln>
                    <a:solidFill>
                      <a:srgbClr val="4D4D4D"/>
                    </a:solidFill>
                    <a:effectLst/>
                    <a:uLnTx/>
                    <a:uFillTx/>
                    <a:latin typeface="微软雅黑" pitchFamily="34" charset="-122"/>
                    <a:ea typeface="微软雅黑" pitchFamily="34" charset="-122"/>
                  </a:rPr>
                  <a:t>单击此处添加标题</a:t>
                </a:r>
              </a:p>
            </p:txBody>
          </p:sp>
          <p:sp>
            <p:nvSpPr>
              <p:cNvPr id="29" name="TextBox 28"/>
              <p:cNvSpPr txBox="1"/>
              <p:nvPr/>
            </p:nvSpPr>
            <p:spPr bwMode="auto">
              <a:xfrm>
                <a:off x="7307974" y="2096706"/>
                <a:ext cx="1728787" cy="2123658"/>
              </a:xfrm>
              <a:prstGeom prst="rect">
                <a:avLst/>
              </a:prstGeom>
              <a:noFill/>
            </p:spPr>
            <p:txBody>
              <a:bodyPr>
                <a:spAutoFit/>
              </a:bodyPr>
              <a:lstStyle/>
              <a:p>
                <a:pPr marL="0" marR="0" lvl="0" indent="0" algn="ctr" defTabSz="914400" eaLnBrk="1" fontAlgn="auto" latinLnBrk="0" hangingPunct="1">
                  <a:lnSpc>
                    <a:spcPct val="150000"/>
                  </a:lnSpc>
                  <a:spcBef>
                    <a:spcPts val="0"/>
                  </a:spcBef>
                  <a:spcAft>
                    <a:spcPts val="0"/>
                  </a:spcAft>
                  <a:buClrTx/>
                  <a:buSzTx/>
                  <a:buFontTx/>
                  <a:buNone/>
                  <a:tabLst/>
                  <a:defRPr/>
                </a:pPr>
                <a:r>
                  <a:rPr kumimoji="0" lang="zh-CN" altLang="en-US" sz="1100" b="0" i="0" u="none" strike="noStrike" kern="0" cap="none" spc="0" normalizeH="0" baseline="0" noProof="0" dirty="0">
                    <a:ln>
                      <a:noFill/>
                    </a:ln>
                    <a:solidFill>
                      <a:srgbClr val="4D4D4D"/>
                    </a:solidFill>
                    <a:effectLst/>
                    <a:uLnTx/>
                    <a:uFillTx/>
                    <a:latin typeface="微软雅黑" pitchFamily="34" charset="-122"/>
                    <a:ea typeface="微软雅黑" pitchFamily="34" charset="-122"/>
                  </a:rPr>
                  <a:t>单击此处添加段落文本单击此处添加段落文本单击此处添加段落文本单击此处添加段落</a:t>
                </a:r>
                <a:r>
                  <a:rPr kumimoji="0" lang="zh-CN" altLang="en-US" sz="1100" b="0" i="0" u="none" strike="noStrike" kern="0" cap="none" spc="0" normalizeH="0" baseline="0" noProof="0" dirty="0" smtClean="0">
                    <a:ln>
                      <a:noFill/>
                    </a:ln>
                    <a:solidFill>
                      <a:srgbClr val="4D4D4D"/>
                    </a:solidFill>
                    <a:effectLst/>
                    <a:uLnTx/>
                    <a:uFillTx/>
                    <a:latin typeface="微软雅黑" pitchFamily="34" charset="-122"/>
                    <a:ea typeface="微软雅黑" pitchFamily="34" charset="-122"/>
                  </a:rPr>
                  <a:t>文本</a:t>
                </a:r>
                <a:endParaRPr kumimoji="0" lang="en-US" altLang="zh-CN" sz="1100" b="0" i="0" u="none" strike="noStrike" kern="0" cap="none" spc="0" normalizeH="0" baseline="0" noProof="0" dirty="0" smtClean="0">
                  <a:ln>
                    <a:noFill/>
                  </a:ln>
                  <a:solidFill>
                    <a:srgbClr val="4D4D4D"/>
                  </a:solidFill>
                  <a:effectLst/>
                  <a:uLnTx/>
                  <a:uFillTx/>
                  <a:latin typeface="微软雅黑" pitchFamily="34" charset="-122"/>
                  <a:ea typeface="微软雅黑" pitchFamily="34" charset="-122"/>
                </a:endParaRPr>
              </a:p>
              <a:p>
                <a:pPr marL="0" marR="0" lvl="0" indent="0" algn="ctr" defTabSz="914400" eaLnBrk="1" fontAlgn="auto" latinLnBrk="0" hangingPunct="1">
                  <a:lnSpc>
                    <a:spcPct val="150000"/>
                  </a:lnSpc>
                  <a:spcBef>
                    <a:spcPts val="0"/>
                  </a:spcBef>
                  <a:spcAft>
                    <a:spcPts val="0"/>
                  </a:spcAft>
                  <a:buClrTx/>
                  <a:buSzTx/>
                  <a:buFontTx/>
                  <a:buNone/>
                  <a:tabLst/>
                  <a:defRPr/>
                </a:pPr>
                <a:r>
                  <a:rPr kumimoji="0" lang="zh-CN" altLang="en-US" sz="1100" b="0" i="0" u="none" strike="noStrike" kern="0" cap="none" spc="0" normalizeH="0" baseline="0" noProof="0" dirty="0">
                    <a:ln>
                      <a:noFill/>
                    </a:ln>
                    <a:solidFill>
                      <a:srgbClr val="4D4D4D"/>
                    </a:solidFill>
                    <a:effectLst/>
                    <a:uLnTx/>
                    <a:uFillTx/>
                    <a:latin typeface="微软雅黑" pitchFamily="34" charset="-122"/>
                    <a:ea typeface="微软雅黑" pitchFamily="34" charset="-122"/>
                  </a:rPr>
                  <a:t>单击此处添加段落文本单击此处添加段落文本单击此处添加段落文本单击此处添加段落文本</a:t>
                </a:r>
                <a:endParaRPr kumimoji="0" lang="en-US" altLang="zh-CN" sz="1100" b="0" i="0" u="none" strike="noStrike" kern="0" cap="none" spc="0" normalizeH="0" baseline="0" noProof="0" dirty="0">
                  <a:ln>
                    <a:noFill/>
                  </a:ln>
                  <a:solidFill>
                    <a:srgbClr val="4D4D4D"/>
                  </a:solidFill>
                  <a:effectLst/>
                  <a:uLnTx/>
                  <a:uFillTx/>
                  <a:latin typeface="微软雅黑" pitchFamily="34" charset="-122"/>
                  <a:ea typeface="微软雅黑" pitchFamily="34" charset="-122"/>
                </a:endParaRPr>
              </a:p>
            </p:txBody>
          </p:sp>
        </p:grpSp>
        <p:grpSp>
          <p:nvGrpSpPr>
            <p:cNvPr id="9" name="组合 8"/>
            <p:cNvGrpSpPr/>
            <p:nvPr/>
          </p:nvGrpSpPr>
          <p:grpSpPr>
            <a:xfrm>
              <a:off x="2051720" y="1077953"/>
              <a:ext cx="1728787" cy="2193633"/>
              <a:chOff x="7307974" y="1772816"/>
              <a:chExt cx="1728787" cy="2193633"/>
            </a:xfrm>
          </p:grpSpPr>
          <p:sp>
            <p:nvSpPr>
              <p:cNvPr id="26" name="TextBox 19"/>
              <p:cNvSpPr txBox="1">
                <a:spLocks noChangeArrowheads="1"/>
              </p:cNvSpPr>
              <p:nvPr/>
            </p:nvSpPr>
            <p:spPr bwMode="auto">
              <a:xfrm>
                <a:off x="7308304" y="1772816"/>
                <a:ext cx="1728238" cy="328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marL="0" marR="0" lvl="0" indent="0" algn="ctr" defTabSz="914400" eaLnBrk="1" fontAlgn="auto" latinLnBrk="0" hangingPunct="1">
                  <a:lnSpc>
                    <a:spcPct val="120000"/>
                  </a:lnSpc>
                  <a:spcBef>
                    <a:spcPts val="0"/>
                  </a:spcBef>
                  <a:spcAft>
                    <a:spcPts val="0"/>
                  </a:spcAft>
                  <a:buClrTx/>
                  <a:buSzTx/>
                  <a:buFontTx/>
                  <a:buNone/>
                  <a:tabLst/>
                  <a:defRPr/>
                </a:pPr>
                <a:r>
                  <a:rPr kumimoji="0" lang="zh-CN" altLang="en-US" sz="1400" b="1" i="0" u="none" strike="noStrike" kern="0" cap="none" spc="0" normalizeH="0" baseline="0" noProof="0" dirty="0">
                    <a:ln>
                      <a:noFill/>
                    </a:ln>
                    <a:solidFill>
                      <a:srgbClr val="4D4D4D"/>
                    </a:solidFill>
                    <a:effectLst/>
                    <a:uLnTx/>
                    <a:uFillTx/>
                    <a:latin typeface="微软雅黑" pitchFamily="34" charset="-122"/>
                    <a:ea typeface="微软雅黑" pitchFamily="34" charset="-122"/>
                  </a:rPr>
                  <a:t>单击此处添加标题</a:t>
                </a:r>
              </a:p>
            </p:txBody>
          </p:sp>
          <p:sp>
            <p:nvSpPr>
              <p:cNvPr id="27" name="TextBox 26"/>
              <p:cNvSpPr txBox="1"/>
              <p:nvPr/>
            </p:nvSpPr>
            <p:spPr bwMode="auto">
              <a:xfrm>
                <a:off x="7307974" y="2096706"/>
                <a:ext cx="1728787" cy="1869743"/>
              </a:xfrm>
              <a:prstGeom prst="rect">
                <a:avLst/>
              </a:prstGeom>
              <a:noFill/>
            </p:spPr>
            <p:txBody>
              <a:bodyPr>
                <a:spAutoFit/>
              </a:bodyPr>
              <a:lstStyle/>
              <a:p>
                <a:pPr marL="0" marR="0" lvl="0" indent="0" algn="ctr" defTabSz="914400" eaLnBrk="1" fontAlgn="auto" latinLnBrk="0" hangingPunct="1">
                  <a:lnSpc>
                    <a:spcPct val="150000"/>
                  </a:lnSpc>
                  <a:spcBef>
                    <a:spcPts val="0"/>
                  </a:spcBef>
                  <a:spcAft>
                    <a:spcPts val="0"/>
                  </a:spcAft>
                  <a:buClrTx/>
                  <a:buSzTx/>
                  <a:buFontTx/>
                  <a:buNone/>
                  <a:tabLst/>
                  <a:defRPr/>
                </a:pPr>
                <a:r>
                  <a:rPr kumimoji="0" lang="zh-CN" altLang="en-US" sz="1100" b="0" i="0" u="none" strike="noStrike" kern="0" cap="none" spc="0" normalizeH="0" baseline="0" noProof="0" dirty="0">
                    <a:ln>
                      <a:noFill/>
                    </a:ln>
                    <a:solidFill>
                      <a:srgbClr val="4D4D4D"/>
                    </a:solidFill>
                    <a:effectLst/>
                    <a:uLnTx/>
                    <a:uFillTx/>
                    <a:latin typeface="微软雅黑" pitchFamily="34" charset="-122"/>
                    <a:ea typeface="微软雅黑" pitchFamily="34" charset="-122"/>
                  </a:rPr>
                  <a:t>单击此处添加段落文本单击此处添加段落文本单击此处添加段落文本单击此处添加段落</a:t>
                </a:r>
                <a:r>
                  <a:rPr kumimoji="0" lang="zh-CN" altLang="en-US" sz="1100" b="0" i="0" u="none" strike="noStrike" kern="0" cap="none" spc="0" normalizeH="0" baseline="0" noProof="0" dirty="0" smtClean="0">
                    <a:ln>
                      <a:noFill/>
                    </a:ln>
                    <a:solidFill>
                      <a:srgbClr val="4D4D4D"/>
                    </a:solidFill>
                    <a:effectLst/>
                    <a:uLnTx/>
                    <a:uFillTx/>
                    <a:latin typeface="微软雅黑" pitchFamily="34" charset="-122"/>
                    <a:ea typeface="微软雅黑" pitchFamily="34" charset="-122"/>
                  </a:rPr>
                  <a:t>文本</a:t>
                </a:r>
                <a:endParaRPr kumimoji="0" lang="en-US" altLang="zh-CN" sz="1100" b="0" i="0" u="none" strike="noStrike" kern="0" cap="none" spc="0" normalizeH="0" baseline="0" noProof="0" dirty="0" smtClean="0">
                  <a:ln>
                    <a:noFill/>
                  </a:ln>
                  <a:solidFill>
                    <a:srgbClr val="4D4D4D"/>
                  </a:solidFill>
                  <a:effectLst/>
                  <a:uLnTx/>
                  <a:uFillTx/>
                  <a:latin typeface="微软雅黑" pitchFamily="34" charset="-122"/>
                  <a:ea typeface="微软雅黑" pitchFamily="34" charset="-122"/>
                </a:endParaRPr>
              </a:p>
              <a:p>
                <a:pPr marL="0" marR="0" lvl="0" indent="0" algn="ctr" defTabSz="914400" eaLnBrk="1" fontAlgn="auto" latinLnBrk="0" hangingPunct="1">
                  <a:lnSpc>
                    <a:spcPct val="150000"/>
                  </a:lnSpc>
                  <a:spcBef>
                    <a:spcPts val="0"/>
                  </a:spcBef>
                  <a:spcAft>
                    <a:spcPts val="0"/>
                  </a:spcAft>
                  <a:buClrTx/>
                  <a:buSzTx/>
                  <a:buFontTx/>
                  <a:buNone/>
                  <a:tabLst/>
                  <a:defRPr/>
                </a:pPr>
                <a:r>
                  <a:rPr kumimoji="0" lang="zh-CN" altLang="en-US" sz="1100" b="0" i="0" u="none" strike="noStrike" kern="0" cap="none" spc="0" normalizeH="0" baseline="0" noProof="0" dirty="0">
                    <a:ln>
                      <a:noFill/>
                    </a:ln>
                    <a:solidFill>
                      <a:srgbClr val="4D4D4D"/>
                    </a:solidFill>
                    <a:effectLst/>
                    <a:uLnTx/>
                    <a:uFillTx/>
                    <a:latin typeface="微软雅黑" pitchFamily="34" charset="-122"/>
                    <a:ea typeface="微软雅黑" pitchFamily="34" charset="-122"/>
                  </a:rPr>
                  <a:t>单击此处添加段落文本单击此处添加段落文本</a:t>
                </a:r>
              </a:p>
              <a:p>
                <a:pPr marL="0" marR="0" lvl="0" indent="0" algn="ctr" defTabSz="914400" eaLnBrk="1" fontAlgn="auto" latinLnBrk="0" hangingPunct="1">
                  <a:lnSpc>
                    <a:spcPct val="150000"/>
                  </a:lnSpc>
                  <a:spcBef>
                    <a:spcPts val="0"/>
                  </a:spcBef>
                  <a:spcAft>
                    <a:spcPts val="0"/>
                  </a:spcAft>
                  <a:buClrTx/>
                  <a:buSzTx/>
                  <a:buFontTx/>
                  <a:buNone/>
                  <a:tabLst/>
                  <a:defRPr/>
                </a:pPr>
                <a:endParaRPr kumimoji="0" lang="zh-CN" altLang="en-US" sz="1100" b="0" i="0" u="none" strike="noStrike" kern="0" cap="none" spc="0" normalizeH="0" baseline="0" noProof="0" dirty="0">
                  <a:ln>
                    <a:noFill/>
                  </a:ln>
                  <a:solidFill>
                    <a:srgbClr val="4D4D4D"/>
                  </a:solidFill>
                  <a:effectLst/>
                  <a:uLnTx/>
                  <a:uFillTx/>
                  <a:latin typeface="微软雅黑" pitchFamily="34" charset="-122"/>
                  <a:ea typeface="微软雅黑" pitchFamily="34" charset="-122"/>
                </a:endParaRPr>
              </a:p>
            </p:txBody>
          </p:sp>
        </p:grpSp>
        <p:grpSp>
          <p:nvGrpSpPr>
            <p:cNvPr id="10" name="组合 9"/>
            <p:cNvGrpSpPr/>
            <p:nvPr/>
          </p:nvGrpSpPr>
          <p:grpSpPr>
            <a:xfrm>
              <a:off x="3779912" y="1077953"/>
              <a:ext cx="1728787" cy="1939717"/>
              <a:chOff x="7307974" y="1772816"/>
              <a:chExt cx="1728787" cy="1939717"/>
            </a:xfrm>
          </p:grpSpPr>
          <p:sp>
            <p:nvSpPr>
              <p:cNvPr id="24" name="TextBox 19"/>
              <p:cNvSpPr txBox="1">
                <a:spLocks noChangeArrowheads="1"/>
              </p:cNvSpPr>
              <p:nvPr/>
            </p:nvSpPr>
            <p:spPr bwMode="auto">
              <a:xfrm>
                <a:off x="7308304" y="1772816"/>
                <a:ext cx="1728238" cy="328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marL="0" marR="0" lvl="0" indent="0" algn="ctr" defTabSz="914400" eaLnBrk="1" fontAlgn="auto" latinLnBrk="0" hangingPunct="1">
                  <a:lnSpc>
                    <a:spcPct val="120000"/>
                  </a:lnSpc>
                  <a:spcBef>
                    <a:spcPts val="0"/>
                  </a:spcBef>
                  <a:spcAft>
                    <a:spcPts val="0"/>
                  </a:spcAft>
                  <a:buClrTx/>
                  <a:buSzTx/>
                  <a:buFontTx/>
                  <a:buNone/>
                  <a:tabLst/>
                  <a:defRPr/>
                </a:pPr>
                <a:r>
                  <a:rPr kumimoji="0" lang="zh-CN" altLang="en-US" sz="1400" b="1" i="0" u="none" strike="noStrike" kern="0" cap="none" spc="0" normalizeH="0" baseline="0" noProof="0" dirty="0">
                    <a:ln>
                      <a:noFill/>
                    </a:ln>
                    <a:solidFill>
                      <a:srgbClr val="4D4D4D"/>
                    </a:solidFill>
                    <a:effectLst/>
                    <a:uLnTx/>
                    <a:uFillTx/>
                    <a:latin typeface="微软雅黑" pitchFamily="34" charset="-122"/>
                    <a:ea typeface="微软雅黑" pitchFamily="34" charset="-122"/>
                  </a:rPr>
                  <a:t>单击此处添加标题</a:t>
                </a:r>
              </a:p>
            </p:txBody>
          </p:sp>
          <p:sp>
            <p:nvSpPr>
              <p:cNvPr id="25" name="TextBox 24"/>
              <p:cNvSpPr txBox="1"/>
              <p:nvPr/>
            </p:nvSpPr>
            <p:spPr bwMode="auto">
              <a:xfrm>
                <a:off x="7307974" y="2096706"/>
                <a:ext cx="1728787" cy="1615827"/>
              </a:xfrm>
              <a:prstGeom prst="rect">
                <a:avLst/>
              </a:prstGeom>
              <a:noFill/>
            </p:spPr>
            <p:txBody>
              <a:bodyPr>
                <a:spAutoFit/>
              </a:bodyPr>
              <a:lstStyle/>
              <a:p>
                <a:pPr marL="0" marR="0" lvl="0" indent="0" algn="ctr" defTabSz="914400" eaLnBrk="1" fontAlgn="auto" latinLnBrk="0" hangingPunct="1">
                  <a:lnSpc>
                    <a:spcPct val="150000"/>
                  </a:lnSpc>
                  <a:spcBef>
                    <a:spcPts val="0"/>
                  </a:spcBef>
                  <a:spcAft>
                    <a:spcPts val="0"/>
                  </a:spcAft>
                  <a:buClrTx/>
                  <a:buSzTx/>
                  <a:buFontTx/>
                  <a:buNone/>
                  <a:tabLst/>
                  <a:defRPr/>
                </a:pPr>
                <a:r>
                  <a:rPr kumimoji="0" lang="zh-CN" altLang="en-US" sz="1100" b="0" i="0" u="none" strike="noStrike" kern="0" cap="none" spc="0" normalizeH="0" baseline="0" noProof="0" dirty="0">
                    <a:ln>
                      <a:noFill/>
                    </a:ln>
                    <a:solidFill>
                      <a:srgbClr val="4D4D4D"/>
                    </a:solidFill>
                    <a:effectLst/>
                    <a:uLnTx/>
                    <a:uFillTx/>
                    <a:latin typeface="微软雅黑" pitchFamily="34" charset="-122"/>
                    <a:ea typeface="微软雅黑" pitchFamily="34" charset="-122"/>
                  </a:rPr>
                  <a:t>单击此处添加段落文本单击此处添加段落文本单击此处添加段落文本单击此处添加段落</a:t>
                </a:r>
                <a:r>
                  <a:rPr kumimoji="0" lang="zh-CN" altLang="en-US" sz="1100" b="0" i="0" u="none" strike="noStrike" kern="0" cap="none" spc="0" normalizeH="0" baseline="0" noProof="0" dirty="0" smtClean="0">
                    <a:ln>
                      <a:noFill/>
                    </a:ln>
                    <a:solidFill>
                      <a:srgbClr val="4D4D4D"/>
                    </a:solidFill>
                    <a:effectLst/>
                    <a:uLnTx/>
                    <a:uFillTx/>
                    <a:latin typeface="微软雅黑" pitchFamily="34" charset="-122"/>
                    <a:ea typeface="微软雅黑" pitchFamily="34" charset="-122"/>
                  </a:rPr>
                  <a:t>文本</a:t>
                </a:r>
                <a:endParaRPr kumimoji="0" lang="en-US" altLang="zh-CN" sz="1100" b="0" i="0" u="none" strike="noStrike" kern="0" cap="none" spc="0" normalizeH="0" baseline="0" noProof="0" dirty="0" smtClean="0">
                  <a:ln>
                    <a:noFill/>
                  </a:ln>
                  <a:solidFill>
                    <a:srgbClr val="4D4D4D"/>
                  </a:solidFill>
                  <a:effectLst/>
                  <a:uLnTx/>
                  <a:uFillTx/>
                  <a:latin typeface="微软雅黑" pitchFamily="34" charset="-122"/>
                  <a:ea typeface="微软雅黑" pitchFamily="34" charset="-122"/>
                </a:endParaRPr>
              </a:p>
              <a:p>
                <a:pPr marL="0" marR="0" lvl="0" indent="0" algn="ctr" defTabSz="914400" eaLnBrk="1" fontAlgn="auto" latinLnBrk="0" hangingPunct="1">
                  <a:lnSpc>
                    <a:spcPct val="150000"/>
                  </a:lnSpc>
                  <a:spcBef>
                    <a:spcPts val="0"/>
                  </a:spcBef>
                  <a:spcAft>
                    <a:spcPts val="0"/>
                  </a:spcAft>
                  <a:buClrTx/>
                  <a:buSzTx/>
                  <a:buFontTx/>
                  <a:buNone/>
                  <a:tabLst/>
                  <a:defRPr/>
                </a:pPr>
                <a:r>
                  <a:rPr kumimoji="0" lang="zh-CN" altLang="en-US" sz="1100" b="0" i="0" u="none" strike="noStrike" kern="0" cap="none" spc="0" normalizeH="0" baseline="0" noProof="0" dirty="0">
                    <a:ln>
                      <a:noFill/>
                    </a:ln>
                    <a:solidFill>
                      <a:srgbClr val="4D4D4D"/>
                    </a:solidFill>
                    <a:effectLst/>
                    <a:uLnTx/>
                    <a:uFillTx/>
                    <a:latin typeface="微软雅黑" pitchFamily="34" charset="-122"/>
                    <a:ea typeface="微软雅黑" pitchFamily="34" charset="-122"/>
                  </a:rPr>
                  <a:t>单击此处添加段落文本</a:t>
                </a:r>
              </a:p>
              <a:p>
                <a:pPr marL="0" marR="0" lvl="0" indent="0" algn="ctr" defTabSz="914400" eaLnBrk="1" fontAlgn="auto" latinLnBrk="0" hangingPunct="1">
                  <a:lnSpc>
                    <a:spcPct val="150000"/>
                  </a:lnSpc>
                  <a:spcBef>
                    <a:spcPts val="0"/>
                  </a:spcBef>
                  <a:spcAft>
                    <a:spcPts val="0"/>
                  </a:spcAft>
                  <a:buClrTx/>
                  <a:buSzTx/>
                  <a:buFontTx/>
                  <a:buNone/>
                  <a:tabLst/>
                  <a:defRPr/>
                </a:pPr>
                <a:endParaRPr kumimoji="0" lang="zh-CN" altLang="en-US" sz="1100" b="0" i="0" u="none" strike="noStrike" kern="0" cap="none" spc="0" normalizeH="0" baseline="0" noProof="0" dirty="0">
                  <a:ln>
                    <a:noFill/>
                  </a:ln>
                  <a:solidFill>
                    <a:srgbClr val="4D4D4D"/>
                  </a:solidFill>
                  <a:effectLst/>
                  <a:uLnTx/>
                  <a:uFillTx/>
                  <a:latin typeface="微软雅黑" pitchFamily="34" charset="-122"/>
                  <a:ea typeface="微软雅黑" pitchFamily="34" charset="-122"/>
                </a:endParaRPr>
              </a:p>
            </p:txBody>
          </p:sp>
        </p:grpSp>
        <p:grpSp>
          <p:nvGrpSpPr>
            <p:cNvPr id="11" name="组合 10"/>
            <p:cNvGrpSpPr/>
            <p:nvPr/>
          </p:nvGrpSpPr>
          <p:grpSpPr>
            <a:xfrm>
              <a:off x="5652120" y="1077953"/>
              <a:ext cx="1728787" cy="1402006"/>
              <a:chOff x="7307974" y="1772816"/>
              <a:chExt cx="1728787" cy="1402006"/>
            </a:xfrm>
          </p:grpSpPr>
          <p:sp>
            <p:nvSpPr>
              <p:cNvPr id="22" name="TextBox 19"/>
              <p:cNvSpPr txBox="1">
                <a:spLocks noChangeArrowheads="1"/>
              </p:cNvSpPr>
              <p:nvPr/>
            </p:nvSpPr>
            <p:spPr bwMode="auto">
              <a:xfrm>
                <a:off x="7308304" y="1772816"/>
                <a:ext cx="1728238" cy="328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marL="0" marR="0" lvl="0" indent="0" algn="ctr" defTabSz="914400" eaLnBrk="1" fontAlgn="auto" latinLnBrk="0" hangingPunct="1">
                  <a:lnSpc>
                    <a:spcPct val="120000"/>
                  </a:lnSpc>
                  <a:spcBef>
                    <a:spcPts val="0"/>
                  </a:spcBef>
                  <a:spcAft>
                    <a:spcPts val="0"/>
                  </a:spcAft>
                  <a:buClrTx/>
                  <a:buSzTx/>
                  <a:buFontTx/>
                  <a:buNone/>
                  <a:tabLst/>
                  <a:defRPr/>
                </a:pPr>
                <a:r>
                  <a:rPr kumimoji="0" lang="zh-CN" altLang="en-US" sz="1400" b="1" i="0" u="none" strike="noStrike" kern="0" cap="none" spc="0" normalizeH="0" baseline="0" noProof="0" dirty="0">
                    <a:ln>
                      <a:noFill/>
                    </a:ln>
                    <a:solidFill>
                      <a:srgbClr val="4D4D4D"/>
                    </a:solidFill>
                    <a:effectLst/>
                    <a:uLnTx/>
                    <a:uFillTx/>
                    <a:latin typeface="微软雅黑" pitchFamily="34" charset="-122"/>
                    <a:ea typeface="微软雅黑" pitchFamily="34" charset="-122"/>
                  </a:rPr>
                  <a:t>单击此处添加标题</a:t>
                </a:r>
              </a:p>
            </p:txBody>
          </p:sp>
          <p:sp>
            <p:nvSpPr>
              <p:cNvPr id="23" name="TextBox 22"/>
              <p:cNvSpPr txBox="1"/>
              <p:nvPr/>
            </p:nvSpPr>
            <p:spPr bwMode="auto">
              <a:xfrm>
                <a:off x="7307974" y="2096706"/>
                <a:ext cx="1728787" cy="1078116"/>
              </a:xfrm>
              <a:prstGeom prst="rect">
                <a:avLst/>
              </a:prstGeom>
              <a:noFill/>
            </p:spPr>
            <p:txBody>
              <a:bodyPr>
                <a:spAutoFit/>
              </a:bodyPr>
              <a:lstStyle/>
              <a:p>
                <a:pPr marL="0" marR="0" lvl="0" indent="0" algn="ctr" defTabSz="914400" eaLnBrk="1" fontAlgn="auto" latinLnBrk="0" hangingPunct="1">
                  <a:lnSpc>
                    <a:spcPct val="150000"/>
                  </a:lnSpc>
                  <a:spcBef>
                    <a:spcPts val="0"/>
                  </a:spcBef>
                  <a:spcAft>
                    <a:spcPts val="0"/>
                  </a:spcAft>
                  <a:buClrTx/>
                  <a:buSzTx/>
                  <a:buFontTx/>
                  <a:buNone/>
                  <a:tabLst/>
                  <a:defRPr/>
                </a:pPr>
                <a:r>
                  <a:rPr kumimoji="0" lang="zh-CN" altLang="en-US" sz="1100" b="0" i="0" u="none" strike="noStrike" kern="0" cap="none" spc="0" normalizeH="0" baseline="0" noProof="0" dirty="0">
                    <a:ln>
                      <a:noFill/>
                    </a:ln>
                    <a:solidFill>
                      <a:srgbClr val="4D4D4D"/>
                    </a:solidFill>
                    <a:effectLst/>
                    <a:uLnTx/>
                    <a:uFillTx/>
                    <a:latin typeface="微软雅黑" pitchFamily="34" charset="-122"/>
                    <a:ea typeface="微软雅黑" pitchFamily="34" charset="-122"/>
                  </a:rPr>
                  <a:t>单击此处添加段落文本单击此处添加段落文本单击此处添加段落文本单击此处添加段落文本</a:t>
                </a:r>
              </a:p>
            </p:txBody>
          </p:sp>
        </p:grpSp>
        <p:grpSp>
          <p:nvGrpSpPr>
            <p:cNvPr id="12" name="组合 11"/>
            <p:cNvGrpSpPr/>
            <p:nvPr/>
          </p:nvGrpSpPr>
          <p:grpSpPr>
            <a:xfrm>
              <a:off x="7382297" y="1077953"/>
              <a:ext cx="1728787" cy="1402006"/>
              <a:chOff x="7307974" y="1772816"/>
              <a:chExt cx="1728787" cy="1402006"/>
            </a:xfrm>
          </p:grpSpPr>
          <p:sp>
            <p:nvSpPr>
              <p:cNvPr id="20" name="TextBox 19"/>
              <p:cNvSpPr txBox="1">
                <a:spLocks noChangeArrowheads="1"/>
              </p:cNvSpPr>
              <p:nvPr/>
            </p:nvSpPr>
            <p:spPr bwMode="auto">
              <a:xfrm>
                <a:off x="7308304" y="1772816"/>
                <a:ext cx="1728238" cy="328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charset="-122"/>
                  </a:defRPr>
                </a:lvl1pPr>
                <a:lvl2pPr marL="742950" indent="-285750" eaLnBrk="0" hangingPunct="0">
                  <a:defRPr>
                    <a:solidFill>
                      <a:schemeClr val="tx1"/>
                    </a:solidFill>
                    <a:latin typeface="Arial" charset="0"/>
                    <a:ea typeface="宋体" charset="-122"/>
                  </a:defRPr>
                </a:lvl2pPr>
                <a:lvl3pPr marL="1143000" indent="-228600" eaLnBrk="0" hangingPunct="0">
                  <a:defRPr>
                    <a:solidFill>
                      <a:schemeClr val="tx1"/>
                    </a:solidFill>
                    <a:latin typeface="Arial" charset="0"/>
                    <a:ea typeface="宋体" charset="-122"/>
                  </a:defRPr>
                </a:lvl3pPr>
                <a:lvl4pPr marL="1600200" indent="-228600" eaLnBrk="0" hangingPunct="0">
                  <a:defRPr>
                    <a:solidFill>
                      <a:schemeClr val="tx1"/>
                    </a:solidFill>
                    <a:latin typeface="Arial" charset="0"/>
                    <a:ea typeface="宋体" charset="-122"/>
                  </a:defRPr>
                </a:lvl4pPr>
                <a:lvl5pPr marL="2057400" indent="-228600" eaLnBrk="0" hangingPunct="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pPr marL="0" marR="0" lvl="0" indent="0" algn="ctr" defTabSz="914400" eaLnBrk="1" fontAlgn="auto" latinLnBrk="0" hangingPunct="1">
                  <a:lnSpc>
                    <a:spcPct val="120000"/>
                  </a:lnSpc>
                  <a:spcBef>
                    <a:spcPts val="0"/>
                  </a:spcBef>
                  <a:spcAft>
                    <a:spcPts val="0"/>
                  </a:spcAft>
                  <a:buClrTx/>
                  <a:buSzTx/>
                  <a:buFontTx/>
                  <a:buNone/>
                  <a:tabLst/>
                  <a:defRPr/>
                </a:pPr>
                <a:r>
                  <a:rPr kumimoji="0" lang="zh-CN" altLang="en-US" sz="1400" b="1" i="0" u="none" strike="noStrike" kern="0" cap="none" spc="0" normalizeH="0" baseline="0" noProof="0" dirty="0">
                    <a:ln>
                      <a:noFill/>
                    </a:ln>
                    <a:solidFill>
                      <a:srgbClr val="4D4D4D"/>
                    </a:solidFill>
                    <a:effectLst/>
                    <a:uLnTx/>
                    <a:uFillTx/>
                    <a:latin typeface="微软雅黑" pitchFamily="34" charset="-122"/>
                    <a:ea typeface="微软雅黑" pitchFamily="34" charset="-122"/>
                  </a:rPr>
                  <a:t>单击此处添加标题</a:t>
                </a:r>
              </a:p>
            </p:txBody>
          </p:sp>
          <p:sp>
            <p:nvSpPr>
              <p:cNvPr id="21" name="TextBox 20"/>
              <p:cNvSpPr txBox="1"/>
              <p:nvPr/>
            </p:nvSpPr>
            <p:spPr bwMode="auto">
              <a:xfrm>
                <a:off x="7307974" y="2096706"/>
                <a:ext cx="1728787" cy="1078116"/>
              </a:xfrm>
              <a:prstGeom prst="rect">
                <a:avLst/>
              </a:prstGeom>
              <a:noFill/>
            </p:spPr>
            <p:txBody>
              <a:bodyPr>
                <a:spAutoFit/>
              </a:bodyPr>
              <a:lstStyle/>
              <a:p>
                <a:pPr marL="0" marR="0" lvl="0" indent="0" algn="ctr" defTabSz="914400" eaLnBrk="1" fontAlgn="auto" latinLnBrk="0" hangingPunct="1">
                  <a:lnSpc>
                    <a:spcPct val="150000"/>
                  </a:lnSpc>
                  <a:spcBef>
                    <a:spcPts val="0"/>
                  </a:spcBef>
                  <a:spcAft>
                    <a:spcPts val="0"/>
                  </a:spcAft>
                  <a:buClrTx/>
                  <a:buSzTx/>
                  <a:buFontTx/>
                  <a:buNone/>
                  <a:tabLst/>
                  <a:defRPr/>
                </a:pPr>
                <a:r>
                  <a:rPr kumimoji="0" lang="zh-CN" altLang="en-US" sz="1100" b="0" i="0" u="none" strike="noStrike" kern="0" cap="none" spc="0" normalizeH="0" baseline="0" noProof="0" dirty="0">
                    <a:ln>
                      <a:noFill/>
                    </a:ln>
                    <a:solidFill>
                      <a:srgbClr val="4D4D4D"/>
                    </a:solidFill>
                    <a:effectLst/>
                    <a:uLnTx/>
                    <a:uFillTx/>
                    <a:latin typeface="微软雅黑" pitchFamily="34" charset="-122"/>
                    <a:ea typeface="微软雅黑" pitchFamily="34" charset="-122"/>
                  </a:rPr>
                  <a:t>单击此处添加段落文本单击此处添加段落文本单击此处添加段落文本单击此处添加段落文本</a:t>
                </a:r>
              </a:p>
            </p:txBody>
          </p:sp>
        </p:grpSp>
        <p:grpSp>
          <p:nvGrpSpPr>
            <p:cNvPr id="13" name="组合 12"/>
            <p:cNvGrpSpPr/>
            <p:nvPr/>
          </p:nvGrpSpPr>
          <p:grpSpPr>
            <a:xfrm>
              <a:off x="1766253" y="3128387"/>
              <a:ext cx="7375709" cy="2575460"/>
              <a:chOff x="1766253" y="3319194"/>
              <a:chExt cx="7375709" cy="2575460"/>
            </a:xfrm>
          </p:grpSpPr>
          <p:sp>
            <p:nvSpPr>
              <p:cNvPr id="14" name="矩形 2"/>
              <p:cNvSpPr/>
              <p:nvPr/>
            </p:nvSpPr>
            <p:spPr>
              <a:xfrm>
                <a:off x="1766253" y="3319194"/>
                <a:ext cx="7375709" cy="2575460"/>
              </a:xfrm>
              <a:custGeom>
                <a:avLst/>
                <a:gdLst>
                  <a:gd name="connsiteX0" fmla="*/ 0 w 4176464"/>
                  <a:gd name="connsiteY0" fmla="*/ 0 h 360040"/>
                  <a:gd name="connsiteX1" fmla="*/ 4176464 w 4176464"/>
                  <a:gd name="connsiteY1" fmla="*/ 0 h 360040"/>
                  <a:gd name="connsiteX2" fmla="*/ 4176464 w 4176464"/>
                  <a:gd name="connsiteY2" fmla="*/ 360040 h 360040"/>
                  <a:gd name="connsiteX3" fmla="*/ 0 w 4176464"/>
                  <a:gd name="connsiteY3" fmla="*/ 360040 h 360040"/>
                  <a:gd name="connsiteX4" fmla="*/ 0 w 4176464"/>
                  <a:gd name="connsiteY4" fmla="*/ 0 h 360040"/>
                  <a:gd name="connsiteX0" fmla="*/ 0 w 6205289"/>
                  <a:gd name="connsiteY0" fmla="*/ 1104900 h 1104900"/>
                  <a:gd name="connsiteX1" fmla="*/ 6205289 w 6205289"/>
                  <a:gd name="connsiteY1" fmla="*/ 0 h 1104900"/>
                  <a:gd name="connsiteX2" fmla="*/ 6205289 w 6205289"/>
                  <a:gd name="connsiteY2" fmla="*/ 360040 h 1104900"/>
                  <a:gd name="connsiteX3" fmla="*/ 2028825 w 6205289"/>
                  <a:gd name="connsiteY3" fmla="*/ 360040 h 1104900"/>
                  <a:gd name="connsiteX4" fmla="*/ 0 w 6205289"/>
                  <a:gd name="connsiteY4" fmla="*/ 1104900 h 1104900"/>
                  <a:gd name="connsiteX0" fmla="*/ 0 w 6205289"/>
                  <a:gd name="connsiteY0" fmla="*/ 1104900 h 1122040"/>
                  <a:gd name="connsiteX1" fmla="*/ 6205289 w 6205289"/>
                  <a:gd name="connsiteY1" fmla="*/ 0 h 1122040"/>
                  <a:gd name="connsiteX2" fmla="*/ 6205289 w 6205289"/>
                  <a:gd name="connsiteY2" fmla="*/ 360040 h 1122040"/>
                  <a:gd name="connsiteX3" fmla="*/ 504825 w 6205289"/>
                  <a:gd name="connsiteY3" fmla="*/ 1122040 h 1122040"/>
                  <a:gd name="connsiteX4" fmla="*/ 0 w 6205289"/>
                  <a:gd name="connsiteY4" fmla="*/ 1104900 h 1122040"/>
                  <a:gd name="connsiteX0" fmla="*/ 0 w 7281614"/>
                  <a:gd name="connsiteY0" fmla="*/ 2590800 h 2607940"/>
                  <a:gd name="connsiteX1" fmla="*/ 7281614 w 7281614"/>
                  <a:gd name="connsiteY1" fmla="*/ 0 h 2607940"/>
                  <a:gd name="connsiteX2" fmla="*/ 6205289 w 7281614"/>
                  <a:gd name="connsiteY2" fmla="*/ 1845940 h 2607940"/>
                  <a:gd name="connsiteX3" fmla="*/ 504825 w 7281614"/>
                  <a:gd name="connsiteY3" fmla="*/ 2607940 h 2607940"/>
                  <a:gd name="connsiteX4" fmla="*/ 0 w 7281614"/>
                  <a:gd name="connsiteY4" fmla="*/ 2590800 h 2607940"/>
                  <a:gd name="connsiteX0" fmla="*/ 0 w 7310189"/>
                  <a:gd name="connsiteY0" fmla="*/ 2590800 h 2607940"/>
                  <a:gd name="connsiteX1" fmla="*/ 7281614 w 7310189"/>
                  <a:gd name="connsiteY1" fmla="*/ 0 h 2607940"/>
                  <a:gd name="connsiteX2" fmla="*/ 7310189 w 7310189"/>
                  <a:gd name="connsiteY2" fmla="*/ 283840 h 2607940"/>
                  <a:gd name="connsiteX3" fmla="*/ 504825 w 7310189"/>
                  <a:gd name="connsiteY3" fmla="*/ 2607940 h 2607940"/>
                  <a:gd name="connsiteX4" fmla="*/ 0 w 7310189"/>
                  <a:gd name="connsiteY4" fmla="*/ 2590800 h 2607940"/>
                  <a:gd name="connsiteX0" fmla="*/ 0 w 7281614"/>
                  <a:gd name="connsiteY0" fmla="*/ 2590800 h 2607940"/>
                  <a:gd name="connsiteX1" fmla="*/ 7281614 w 7281614"/>
                  <a:gd name="connsiteY1" fmla="*/ 0 h 2607940"/>
                  <a:gd name="connsiteX2" fmla="*/ 7262564 w 7281614"/>
                  <a:gd name="connsiteY2" fmla="*/ 293365 h 2607940"/>
                  <a:gd name="connsiteX3" fmla="*/ 504825 w 7281614"/>
                  <a:gd name="connsiteY3" fmla="*/ 2607940 h 2607940"/>
                  <a:gd name="connsiteX4" fmla="*/ 0 w 7281614"/>
                  <a:gd name="connsiteY4" fmla="*/ 2590800 h 2607940"/>
                  <a:gd name="connsiteX0" fmla="*/ 0 w 7291139"/>
                  <a:gd name="connsiteY0" fmla="*/ 2590800 h 2607940"/>
                  <a:gd name="connsiteX1" fmla="*/ 7281614 w 7291139"/>
                  <a:gd name="connsiteY1" fmla="*/ 0 h 2607940"/>
                  <a:gd name="connsiteX2" fmla="*/ 7291139 w 7291139"/>
                  <a:gd name="connsiteY2" fmla="*/ 293365 h 2607940"/>
                  <a:gd name="connsiteX3" fmla="*/ 504825 w 7291139"/>
                  <a:gd name="connsiteY3" fmla="*/ 2607940 h 2607940"/>
                  <a:gd name="connsiteX4" fmla="*/ 0 w 7291139"/>
                  <a:gd name="connsiteY4" fmla="*/ 2590800 h 2607940"/>
                  <a:gd name="connsiteX0" fmla="*/ 0 w 7281614"/>
                  <a:gd name="connsiteY0" fmla="*/ 2590800 h 2607940"/>
                  <a:gd name="connsiteX1" fmla="*/ 7281614 w 7281614"/>
                  <a:gd name="connsiteY1" fmla="*/ 0 h 2607940"/>
                  <a:gd name="connsiteX2" fmla="*/ 7262564 w 7281614"/>
                  <a:gd name="connsiteY2" fmla="*/ 293365 h 2607940"/>
                  <a:gd name="connsiteX3" fmla="*/ 504825 w 7281614"/>
                  <a:gd name="connsiteY3" fmla="*/ 2607940 h 2607940"/>
                  <a:gd name="connsiteX4" fmla="*/ 0 w 7281614"/>
                  <a:gd name="connsiteY4" fmla="*/ 2590800 h 2607940"/>
                  <a:gd name="connsiteX0" fmla="*/ 0 w 7291139"/>
                  <a:gd name="connsiteY0" fmla="*/ 2590800 h 2607940"/>
                  <a:gd name="connsiteX1" fmla="*/ 7281614 w 7291139"/>
                  <a:gd name="connsiteY1" fmla="*/ 0 h 2607940"/>
                  <a:gd name="connsiteX2" fmla="*/ 7291139 w 7291139"/>
                  <a:gd name="connsiteY2" fmla="*/ 293365 h 2607940"/>
                  <a:gd name="connsiteX3" fmla="*/ 504825 w 7291139"/>
                  <a:gd name="connsiteY3" fmla="*/ 2607940 h 2607940"/>
                  <a:gd name="connsiteX4" fmla="*/ 0 w 7291139"/>
                  <a:gd name="connsiteY4" fmla="*/ 2590800 h 2607940"/>
                  <a:gd name="connsiteX0" fmla="*/ 0 w 7291139"/>
                  <a:gd name="connsiteY0" fmla="*/ 2590800 h 2598415"/>
                  <a:gd name="connsiteX1" fmla="*/ 7281614 w 7291139"/>
                  <a:gd name="connsiteY1" fmla="*/ 0 h 2598415"/>
                  <a:gd name="connsiteX2" fmla="*/ 7291139 w 7291139"/>
                  <a:gd name="connsiteY2" fmla="*/ 293365 h 2598415"/>
                  <a:gd name="connsiteX3" fmla="*/ 457200 w 7291139"/>
                  <a:gd name="connsiteY3" fmla="*/ 2598415 h 2598415"/>
                  <a:gd name="connsiteX4" fmla="*/ 0 w 7291139"/>
                  <a:gd name="connsiteY4" fmla="*/ 2590800 h 2598415"/>
                  <a:gd name="connsiteX0" fmla="*/ 0 w 7291139"/>
                  <a:gd name="connsiteY0" fmla="*/ 2590800 h 2607940"/>
                  <a:gd name="connsiteX1" fmla="*/ 7281614 w 7291139"/>
                  <a:gd name="connsiteY1" fmla="*/ 0 h 2607940"/>
                  <a:gd name="connsiteX2" fmla="*/ 7291139 w 7291139"/>
                  <a:gd name="connsiteY2" fmla="*/ 293365 h 2607940"/>
                  <a:gd name="connsiteX3" fmla="*/ 476250 w 7291139"/>
                  <a:gd name="connsiteY3" fmla="*/ 2607940 h 2607940"/>
                  <a:gd name="connsiteX4" fmla="*/ 0 w 7291139"/>
                  <a:gd name="connsiteY4" fmla="*/ 2590800 h 2607940"/>
                  <a:gd name="connsiteX0" fmla="*/ 0 w 7291139"/>
                  <a:gd name="connsiteY0" fmla="*/ 2590800 h 2590800"/>
                  <a:gd name="connsiteX1" fmla="*/ 7281614 w 7291139"/>
                  <a:gd name="connsiteY1" fmla="*/ 0 h 2590800"/>
                  <a:gd name="connsiteX2" fmla="*/ 7291139 w 7291139"/>
                  <a:gd name="connsiteY2" fmla="*/ 293365 h 2590800"/>
                  <a:gd name="connsiteX3" fmla="*/ 495300 w 7291139"/>
                  <a:gd name="connsiteY3" fmla="*/ 2588890 h 2590800"/>
                  <a:gd name="connsiteX4" fmla="*/ 0 w 7291139"/>
                  <a:gd name="connsiteY4" fmla="*/ 2590800 h 2590800"/>
                  <a:gd name="connsiteX0" fmla="*/ 0 w 7291139"/>
                  <a:gd name="connsiteY0" fmla="*/ 2590800 h 2590800"/>
                  <a:gd name="connsiteX1" fmla="*/ 7281614 w 7291139"/>
                  <a:gd name="connsiteY1" fmla="*/ 0 h 2590800"/>
                  <a:gd name="connsiteX2" fmla="*/ 7291139 w 7291139"/>
                  <a:gd name="connsiteY2" fmla="*/ 293365 h 2590800"/>
                  <a:gd name="connsiteX3" fmla="*/ 495300 w 7291139"/>
                  <a:gd name="connsiteY3" fmla="*/ 2588890 h 2590800"/>
                  <a:gd name="connsiteX4" fmla="*/ 0 w 7291139"/>
                  <a:gd name="connsiteY4" fmla="*/ 2590800 h 2590800"/>
                  <a:gd name="connsiteX0" fmla="*/ 0 w 7291139"/>
                  <a:gd name="connsiteY0" fmla="*/ 2590800 h 2590800"/>
                  <a:gd name="connsiteX1" fmla="*/ 7281614 w 7291139"/>
                  <a:gd name="connsiteY1" fmla="*/ 0 h 2590800"/>
                  <a:gd name="connsiteX2" fmla="*/ 7291139 w 7291139"/>
                  <a:gd name="connsiteY2" fmla="*/ 293365 h 2590800"/>
                  <a:gd name="connsiteX3" fmla="*/ 495300 w 7291139"/>
                  <a:gd name="connsiteY3" fmla="*/ 2588890 h 2590800"/>
                  <a:gd name="connsiteX4" fmla="*/ 0 w 7291139"/>
                  <a:gd name="connsiteY4" fmla="*/ 2590800 h 2590800"/>
                  <a:gd name="connsiteX0" fmla="*/ 0 w 7291139"/>
                  <a:gd name="connsiteY0" fmla="*/ 2590800 h 2590800"/>
                  <a:gd name="connsiteX1" fmla="*/ 7281614 w 7291139"/>
                  <a:gd name="connsiteY1" fmla="*/ 0 h 2590800"/>
                  <a:gd name="connsiteX2" fmla="*/ 7291139 w 7291139"/>
                  <a:gd name="connsiteY2" fmla="*/ 293365 h 2590800"/>
                  <a:gd name="connsiteX3" fmla="*/ 495300 w 7291139"/>
                  <a:gd name="connsiteY3" fmla="*/ 2588890 h 2590800"/>
                  <a:gd name="connsiteX4" fmla="*/ 0 w 7291139"/>
                  <a:gd name="connsiteY4" fmla="*/ 2590800 h 2590800"/>
                  <a:gd name="connsiteX0" fmla="*/ 0 w 7291139"/>
                  <a:gd name="connsiteY0" fmla="*/ 2590800 h 2590800"/>
                  <a:gd name="connsiteX1" fmla="*/ 7281614 w 7291139"/>
                  <a:gd name="connsiteY1" fmla="*/ 0 h 2590800"/>
                  <a:gd name="connsiteX2" fmla="*/ 7291139 w 7291139"/>
                  <a:gd name="connsiteY2" fmla="*/ 293365 h 2590800"/>
                  <a:gd name="connsiteX3" fmla="*/ 495300 w 7291139"/>
                  <a:gd name="connsiteY3" fmla="*/ 2588890 h 2590800"/>
                  <a:gd name="connsiteX4" fmla="*/ 0 w 7291139"/>
                  <a:gd name="connsiteY4" fmla="*/ 2590800 h 2590800"/>
                  <a:gd name="connsiteX0" fmla="*/ 0 w 7246049"/>
                  <a:gd name="connsiteY0" fmla="*/ 2518429 h 2588894"/>
                  <a:gd name="connsiteX1" fmla="*/ 7236524 w 7246049"/>
                  <a:gd name="connsiteY1" fmla="*/ 0 h 2588894"/>
                  <a:gd name="connsiteX2" fmla="*/ 7246049 w 7246049"/>
                  <a:gd name="connsiteY2" fmla="*/ 293365 h 2588894"/>
                  <a:gd name="connsiteX3" fmla="*/ 450210 w 7246049"/>
                  <a:gd name="connsiteY3" fmla="*/ 2588890 h 2588894"/>
                  <a:gd name="connsiteX4" fmla="*/ 0 w 7246049"/>
                  <a:gd name="connsiteY4" fmla="*/ 2518429 h 2588894"/>
                  <a:gd name="connsiteX0" fmla="*/ 0 w 7246049"/>
                  <a:gd name="connsiteY0" fmla="*/ 2518429 h 2588894"/>
                  <a:gd name="connsiteX1" fmla="*/ 7236524 w 7246049"/>
                  <a:gd name="connsiteY1" fmla="*/ 0 h 2588894"/>
                  <a:gd name="connsiteX2" fmla="*/ 7246049 w 7246049"/>
                  <a:gd name="connsiteY2" fmla="*/ 293365 h 2588894"/>
                  <a:gd name="connsiteX3" fmla="*/ 450210 w 7246049"/>
                  <a:gd name="connsiteY3" fmla="*/ 2588890 h 2588894"/>
                  <a:gd name="connsiteX4" fmla="*/ 0 w 7246049"/>
                  <a:gd name="connsiteY4" fmla="*/ 2518429 h 2588894"/>
                  <a:gd name="connsiteX0" fmla="*/ 0 w 7246049"/>
                  <a:gd name="connsiteY0" fmla="*/ 2446058 h 2516523"/>
                  <a:gd name="connsiteX1" fmla="*/ 7244039 w 7246049"/>
                  <a:gd name="connsiteY1" fmla="*/ 0 h 2516523"/>
                  <a:gd name="connsiteX2" fmla="*/ 7246049 w 7246049"/>
                  <a:gd name="connsiteY2" fmla="*/ 220994 h 2516523"/>
                  <a:gd name="connsiteX3" fmla="*/ 450210 w 7246049"/>
                  <a:gd name="connsiteY3" fmla="*/ 2516519 h 2516523"/>
                  <a:gd name="connsiteX4" fmla="*/ 0 w 7246049"/>
                  <a:gd name="connsiteY4" fmla="*/ 2446058 h 2516523"/>
                  <a:gd name="connsiteX0" fmla="*/ 0 w 7276109"/>
                  <a:gd name="connsiteY0" fmla="*/ 2446058 h 2516523"/>
                  <a:gd name="connsiteX1" fmla="*/ 7274099 w 7276109"/>
                  <a:gd name="connsiteY1" fmla="*/ 0 h 2516523"/>
                  <a:gd name="connsiteX2" fmla="*/ 7276109 w 7276109"/>
                  <a:gd name="connsiteY2" fmla="*/ 220994 h 2516523"/>
                  <a:gd name="connsiteX3" fmla="*/ 480270 w 7276109"/>
                  <a:gd name="connsiteY3" fmla="*/ 2516519 h 2516523"/>
                  <a:gd name="connsiteX4" fmla="*/ 0 w 7276109"/>
                  <a:gd name="connsiteY4" fmla="*/ 2446058 h 2516523"/>
                  <a:gd name="connsiteX0" fmla="*/ 0 w 7276109"/>
                  <a:gd name="connsiteY0" fmla="*/ 2446058 h 2516523"/>
                  <a:gd name="connsiteX1" fmla="*/ 7274099 w 7276109"/>
                  <a:gd name="connsiteY1" fmla="*/ 0 h 2516523"/>
                  <a:gd name="connsiteX2" fmla="*/ 7276109 w 7276109"/>
                  <a:gd name="connsiteY2" fmla="*/ 220994 h 2516523"/>
                  <a:gd name="connsiteX3" fmla="*/ 480270 w 7276109"/>
                  <a:gd name="connsiteY3" fmla="*/ 2516519 h 2516523"/>
                  <a:gd name="connsiteX4" fmla="*/ 0 w 7276109"/>
                  <a:gd name="connsiteY4" fmla="*/ 2446058 h 2516523"/>
                  <a:gd name="connsiteX0" fmla="*/ 0 w 7276109"/>
                  <a:gd name="connsiteY0" fmla="*/ 2446058 h 2516523"/>
                  <a:gd name="connsiteX1" fmla="*/ 7274099 w 7276109"/>
                  <a:gd name="connsiteY1" fmla="*/ 0 h 2516523"/>
                  <a:gd name="connsiteX2" fmla="*/ 7276109 w 7276109"/>
                  <a:gd name="connsiteY2" fmla="*/ 220994 h 2516523"/>
                  <a:gd name="connsiteX3" fmla="*/ 480270 w 7276109"/>
                  <a:gd name="connsiteY3" fmla="*/ 2516519 h 2516523"/>
                  <a:gd name="connsiteX4" fmla="*/ 0 w 7276109"/>
                  <a:gd name="connsiteY4" fmla="*/ 2446058 h 2516523"/>
                  <a:gd name="connsiteX0" fmla="*/ 0 w 7276109"/>
                  <a:gd name="connsiteY0" fmla="*/ 2446058 h 2516523"/>
                  <a:gd name="connsiteX1" fmla="*/ 7274099 w 7276109"/>
                  <a:gd name="connsiteY1" fmla="*/ 0 h 2516523"/>
                  <a:gd name="connsiteX2" fmla="*/ 7276109 w 7276109"/>
                  <a:gd name="connsiteY2" fmla="*/ 220994 h 2516523"/>
                  <a:gd name="connsiteX3" fmla="*/ 480270 w 7276109"/>
                  <a:gd name="connsiteY3" fmla="*/ 2516519 h 2516523"/>
                  <a:gd name="connsiteX4" fmla="*/ 0 w 7276109"/>
                  <a:gd name="connsiteY4" fmla="*/ 2446058 h 2516523"/>
                  <a:gd name="connsiteX0" fmla="*/ 0 w 7276109"/>
                  <a:gd name="connsiteY0" fmla="*/ 2446058 h 2473106"/>
                  <a:gd name="connsiteX1" fmla="*/ 7274099 w 7276109"/>
                  <a:gd name="connsiteY1" fmla="*/ 0 h 2473106"/>
                  <a:gd name="connsiteX2" fmla="*/ 7276109 w 7276109"/>
                  <a:gd name="connsiteY2" fmla="*/ 220994 h 2473106"/>
                  <a:gd name="connsiteX3" fmla="*/ 570451 w 7276109"/>
                  <a:gd name="connsiteY3" fmla="*/ 2473096 h 2473106"/>
                  <a:gd name="connsiteX4" fmla="*/ 0 w 7276109"/>
                  <a:gd name="connsiteY4" fmla="*/ 2446058 h 2473106"/>
                  <a:gd name="connsiteX0" fmla="*/ 0 w 7276109"/>
                  <a:gd name="connsiteY0" fmla="*/ 2446058 h 2473106"/>
                  <a:gd name="connsiteX1" fmla="*/ 7274099 w 7276109"/>
                  <a:gd name="connsiteY1" fmla="*/ 0 h 2473106"/>
                  <a:gd name="connsiteX2" fmla="*/ 7276109 w 7276109"/>
                  <a:gd name="connsiteY2" fmla="*/ 220994 h 2473106"/>
                  <a:gd name="connsiteX3" fmla="*/ 570451 w 7276109"/>
                  <a:gd name="connsiteY3" fmla="*/ 2473096 h 2473106"/>
                  <a:gd name="connsiteX4" fmla="*/ 0 w 7276109"/>
                  <a:gd name="connsiteY4" fmla="*/ 2446058 h 2473106"/>
                  <a:gd name="connsiteX0" fmla="*/ 0 w 7274099"/>
                  <a:gd name="connsiteY0" fmla="*/ 2446058 h 2473106"/>
                  <a:gd name="connsiteX1" fmla="*/ 7274099 w 7274099"/>
                  <a:gd name="connsiteY1" fmla="*/ 0 h 2473106"/>
                  <a:gd name="connsiteX2" fmla="*/ 7268594 w 7274099"/>
                  <a:gd name="connsiteY2" fmla="*/ 257180 h 2473106"/>
                  <a:gd name="connsiteX3" fmla="*/ 570451 w 7274099"/>
                  <a:gd name="connsiteY3" fmla="*/ 2473096 h 2473106"/>
                  <a:gd name="connsiteX4" fmla="*/ 0 w 7274099"/>
                  <a:gd name="connsiteY4" fmla="*/ 2446058 h 2473106"/>
                  <a:gd name="connsiteX0" fmla="*/ 0 w 7274099"/>
                  <a:gd name="connsiteY0" fmla="*/ 2446058 h 2473106"/>
                  <a:gd name="connsiteX1" fmla="*/ 7274099 w 7274099"/>
                  <a:gd name="connsiteY1" fmla="*/ 0 h 2473106"/>
                  <a:gd name="connsiteX2" fmla="*/ 7268594 w 7274099"/>
                  <a:gd name="connsiteY2" fmla="*/ 257180 h 2473106"/>
                  <a:gd name="connsiteX3" fmla="*/ 570451 w 7274099"/>
                  <a:gd name="connsiteY3" fmla="*/ 2473096 h 2473106"/>
                  <a:gd name="connsiteX4" fmla="*/ 0 w 7274099"/>
                  <a:gd name="connsiteY4" fmla="*/ 2446058 h 2473106"/>
                  <a:gd name="connsiteX0" fmla="*/ 0 w 7274099"/>
                  <a:gd name="connsiteY0" fmla="*/ 2446058 h 2473106"/>
                  <a:gd name="connsiteX1" fmla="*/ 7274099 w 7274099"/>
                  <a:gd name="connsiteY1" fmla="*/ 0 h 2473106"/>
                  <a:gd name="connsiteX2" fmla="*/ 7268594 w 7274099"/>
                  <a:gd name="connsiteY2" fmla="*/ 257180 h 2473106"/>
                  <a:gd name="connsiteX3" fmla="*/ 570451 w 7274099"/>
                  <a:gd name="connsiteY3" fmla="*/ 2473096 h 2473106"/>
                  <a:gd name="connsiteX4" fmla="*/ 0 w 7274099"/>
                  <a:gd name="connsiteY4" fmla="*/ 2446058 h 2473106"/>
                  <a:gd name="connsiteX0" fmla="*/ 0 w 7274099"/>
                  <a:gd name="connsiteY0" fmla="*/ 2446058 h 2473106"/>
                  <a:gd name="connsiteX1" fmla="*/ 7274099 w 7274099"/>
                  <a:gd name="connsiteY1" fmla="*/ 0 h 2473106"/>
                  <a:gd name="connsiteX2" fmla="*/ 7268594 w 7274099"/>
                  <a:gd name="connsiteY2" fmla="*/ 257180 h 2473106"/>
                  <a:gd name="connsiteX3" fmla="*/ 570451 w 7274099"/>
                  <a:gd name="connsiteY3" fmla="*/ 2473096 h 2473106"/>
                  <a:gd name="connsiteX4" fmla="*/ 0 w 7274099"/>
                  <a:gd name="connsiteY4" fmla="*/ 2446058 h 2473106"/>
                  <a:gd name="connsiteX0" fmla="*/ 0 w 7274099"/>
                  <a:gd name="connsiteY0" fmla="*/ 2446058 h 2446058"/>
                  <a:gd name="connsiteX1" fmla="*/ 7274099 w 7274099"/>
                  <a:gd name="connsiteY1" fmla="*/ 0 h 2446058"/>
                  <a:gd name="connsiteX2" fmla="*/ 7268594 w 7274099"/>
                  <a:gd name="connsiteY2" fmla="*/ 257180 h 2446058"/>
                  <a:gd name="connsiteX3" fmla="*/ 555420 w 7274099"/>
                  <a:gd name="connsiteY3" fmla="*/ 2429674 h 2446058"/>
                  <a:gd name="connsiteX4" fmla="*/ 0 w 7274099"/>
                  <a:gd name="connsiteY4" fmla="*/ 2446058 h 2446058"/>
                  <a:gd name="connsiteX0" fmla="*/ 0 w 7274099"/>
                  <a:gd name="connsiteY0" fmla="*/ 2446058 h 2446058"/>
                  <a:gd name="connsiteX1" fmla="*/ 7274099 w 7274099"/>
                  <a:gd name="connsiteY1" fmla="*/ 0 h 2446058"/>
                  <a:gd name="connsiteX2" fmla="*/ 7268594 w 7274099"/>
                  <a:gd name="connsiteY2" fmla="*/ 257180 h 2446058"/>
                  <a:gd name="connsiteX3" fmla="*/ 457725 w 7274099"/>
                  <a:gd name="connsiteY3" fmla="*/ 2429674 h 2446058"/>
                  <a:gd name="connsiteX4" fmla="*/ 0 w 7274099"/>
                  <a:gd name="connsiteY4" fmla="*/ 2446058 h 2446058"/>
                  <a:gd name="connsiteX0" fmla="*/ 0 w 7274099"/>
                  <a:gd name="connsiteY0" fmla="*/ 2446058 h 2446058"/>
                  <a:gd name="connsiteX1" fmla="*/ 7274099 w 7274099"/>
                  <a:gd name="connsiteY1" fmla="*/ 0 h 2446058"/>
                  <a:gd name="connsiteX2" fmla="*/ 7268594 w 7274099"/>
                  <a:gd name="connsiteY2" fmla="*/ 257180 h 2446058"/>
                  <a:gd name="connsiteX3" fmla="*/ 457725 w 7274099"/>
                  <a:gd name="connsiteY3" fmla="*/ 2429674 h 2446058"/>
                  <a:gd name="connsiteX4" fmla="*/ 0 w 7274099"/>
                  <a:gd name="connsiteY4" fmla="*/ 2446058 h 2446058"/>
                  <a:gd name="connsiteX0" fmla="*/ 0 w 7274099"/>
                  <a:gd name="connsiteY0" fmla="*/ 2446058 h 2446058"/>
                  <a:gd name="connsiteX1" fmla="*/ 7274099 w 7274099"/>
                  <a:gd name="connsiteY1" fmla="*/ 0 h 2446058"/>
                  <a:gd name="connsiteX2" fmla="*/ 7268594 w 7274099"/>
                  <a:gd name="connsiteY2" fmla="*/ 257180 h 2446058"/>
                  <a:gd name="connsiteX3" fmla="*/ 457725 w 7274099"/>
                  <a:gd name="connsiteY3" fmla="*/ 2429674 h 2446058"/>
                  <a:gd name="connsiteX4" fmla="*/ 0 w 7274099"/>
                  <a:gd name="connsiteY4" fmla="*/ 2446058 h 2446058"/>
                  <a:gd name="connsiteX0" fmla="*/ 0 w 7274099"/>
                  <a:gd name="connsiteY0" fmla="*/ 2446058 h 2446058"/>
                  <a:gd name="connsiteX1" fmla="*/ 7274099 w 7274099"/>
                  <a:gd name="connsiteY1" fmla="*/ 0 h 2446058"/>
                  <a:gd name="connsiteX2" fmla="*/ 7268594 w 7274099"/>
                  <a:gd name="connsiteY2" fmla="*/ 257180 h 2446058"/>
                  <a:gd name="connsiteX3" fmla="*/ 480270 w 7274099"/>
                  <a:gd name="connsiteY3" fmla="*/ 2429674 h 2446058"/>
                  <a:gd name="connsiteX4" fmla="*/ 0 w 7274099"/>
                  <a:gd name="connsiteY4" fmla="*/ 2446058 h 2446058"/>
                  <a:gd name="connsiteX0" fmla="*/ 0 w 7274099"/>
                  <a:gd name="connsiteY0" fmla="*/ 2446058 h 2446058"/>
                  <a:gd name="connsiteX1" fmla="*/ 7274099 w 7274099"/>
                  <a:gd name="connsiteY1" fmla="*/ 0 h 2446058"/>
                  <a:gd name="connsiteX2" fmla="*/ 7268594 w 7274099"/>
                  <a:gd name="connsiteY2" fmla="*/ 257180 h 2446058"/>
                  <a:gd name="connsiteX3" fmla="*/ 480270 w 7274099"/>
                  <a:gd name="connsiteY3" fmla="*/ 2429674 h 2446058"/>
                  <a:gd name="connsiteX4" fmla="*/ 0 w 7274099"/>
                  <a:gd name="connsiteY4" fmla="*/ 2446058 h 2446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74099" h="2446058">
                    <a:moveTo>
                      <a:pt x="0" y="2446058"/>
                    </a:moveTo>
                    <a:cubicBezTo>
                      <a:pt x="1518835" y="935879"/>
                      <a:pt x="5233924" y="270015"/>
                      <a:pt x="7274099" y="0"/>
                    </a:cubicBezTo>
                    <a:lnTo>
                      <a:pt x="7268594" y="257180"/>
                    </a:lnTo>
                    <a:cubicBezTo>
                      <a:pt x="4990294" y="595271"/>
                      <a:pt x="2337898" y="1071241"/>
                      <a:pt x="480270" y="2429674"/>
                    </a:cubicBezTo>
                    <a:cubicBezTo>
                      <a:pt x="315170" y="2430311"/>
                      <a:pt x="165100" y="2445421"/>
                      <a:pt x="0" y="2446058"/>
                    </a:cubicBezTo>
                    <a:close/>
                  </a:path>
                </a:pathLst>
              </a:custGeom>
              <a:gradFill>
                <a:gsLst>
                  <a:gs pos="100000">
                    <a:srgbClr val="C5C5C5"/>
                  </a:gs>
                  <a:gs pos="0">
                    <a:srgbClr val="A9A9A9"/>
                  </a:gs>
                </a:gsLst>
                <a:lin ang="16200000" scaled="0"/>
              </a:gradFill>
              <a:ln w="3175" cap="flat" cmpd="sng" algn="ctr">
                <a:solidFill>
                  <a:srgbClr val="C5C5C5"/>
                </a:solidFill>
                <a:prstDash val="solid"/>
              </a:ln>
              <a:effectLst>
                <a:outerShdw blurRad="50800" dist="38100" dir="2700000" algn="tl" rotWithShape="0">
                  <a:prstClr val="black">
                    <a:alpha val="40000"/>
                  </a:prstClr>
                </a:outerShdw>
              </a:effectLst>
            </p:spPr>
            <p:txBody>
              <a:bodyPr vert="eaVert"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3200" b="0" i="0" u="none" strike="noStrike" kern="0" cap="none" spc="0" normalizeH="0" baseline="0" noProof="0" dirty="0">
                  <a:ln>
                    <a:noFill/>
                  </a:ln>
                  <a:solidFill>
                    <a:sysClr val="window" lastClr="FFFFFF"/>
                  </a:solidFill>
                  <a:effectLst/>
                  <a:uLnTx/>
                  <a:uFillTx/>
                  <a:latin typeface="微软雅黑" pitchFamily="34" charset="-122"/>
                  <a:ea typeface="微软雅黑" pitchFamily="34" charset="-122"/>
                  <a:cs typeface="+mn-cs"/>
                </a:endParaRPr>
              </a:p>
            </p:txBody>
          </p:sp>
          <p:sp>
            <p:nvSpPr>
              <p:cNvPr id="15" name="矩形 14"/>
              <p:cNvSpPr/>
              <p:nvPr/>
            </p:nvSpPr>
            <p:spPr>
              <a:xfrm rot="19402669">
                <a:off x="1953083" y="5425001"/>
                <a:ext cx="755335" cy="40011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dirty="0" smtClean="0">
                    <a:ln>
                      <a:noFill/>
                    </a:ln>
                    <a:solidFill>
                      <a:srgbClr val="F9F9F9"/>
                    </a:solidFill>
                    <a:effectLst/>
                    <a:uLnTx/>
                    <a:uFillTx/>
                    <a:latin typeface="Impact" pitchFamily="34" charset="0"/>
                    <a:ea typeface="微软雅黑" pitchFamily="34" charset="-122"/>
                  </a:rPr>
                  <a:t>2009</a:t>
                </a:r>
                <a:endParaRPr kumimoji="0" lang="zh-CN" altLang="en-US" sz="2000" b="0" i="0" u="none" strike="noStrike" kern="0" cap="none" spc="0" normalizeH="0" baseline="0" noProof="0" dirty="0">
                  <a:ln>
                    <a:noFill/>
                  </a:ln>
                  <a:solidFill>
                    <a:srgbClr val="F9F9F9"/>
                  </a:solidFill>
                  <a:effectLst/>
                  <a:uLnTx/>
                  <a:uFillTx/>
                  <a:latin typeface="Impact" pitchFamily="34" charset="0"/>
                  <a:ea typeface="微软雅黑" pitchFamily="34" charset="-122"/>
                </a:endParaRPr>
              </a:p>
            </p:txBody>
          </p:sp>
          <p:sp>
            <p:nvSpPr>
              <p:cNvPr id="16" name="矩形 15"/>
              <p:cNvSpPr/>
              <p:nvPr/>
            </p:nvSpPr>
            <p:spPr>
              <a:xfrm rot="20058810">
                <a:off x="2928744" y="4838029"/>
                <a:ext cx="755335" cy="40011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dirty="0" smtClean="0">
                    <a:ln>
                      <a:noFill/>
                    </a:ln>
                    <a:solidFill>
                      <a:srgbClr val="F9F9F9"/>
                    </a:solidFill>
                    <a:effectLst/>
                    <a:uLnTx/>
                    <a:uFillTx/>
                    <a:latin typeface="Impact" pitchFamily="34" charset="0"/>
                    <a:ea typeface="微软雅黑" pitchFamily="34" charset="-122"/>
                  </a:rPr>
                  <a:t>2009</a:t>
                </a:r>
                <a:endParaRPr kumimoji="0" lang="zh-CN" altLang="en-US" sz="2000" b="0" i="0" u="none" strike="noStrike" kern="0" cap="none" spc="0" normalizeH="0" baseline="0" noProof="0" dirty="0">
                  <a:ln>
                    <a:noFill/>
                  </a:ln>
                  <a:solidFill>
                    <a:srgbClr val="F9F9F9"/>
                  </a:solidFill>
                  <a:effectLst/>
                  <a:uLnTx/>
                  <a:uFillTx/>
                  <a:latin typeface="Impact" pitchFamily="34" charset="0"/>
                  <a:ea typeface="微软雅黑" pitchFamily="34" charset="-122"/>
                </a:endParaRPr>
              </a:p>
            </p:txBody>
          </p:sp>
          <p:sp>
            <p:nvSpPr>
              <p:cNvPr id="17" name="矩形 16"/>
              <p:cNvSpPr/>
              <p:nvPr/>
            </p:nvSpPr>
            <p:spPr>
              <a:xfrm rot="20461578">
                <a:off x="4447023" y="4220278"/>
                <a:ext cx="755335" cy="40011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dirty="0" smtClean="0">
                    <a:ln>
                      <a:noFill/>
                    </a:ln>
                    <a:solidFill>
                      <a:srgbClr val="F9F9F9"/>
                    </a:solidFill>
                    <a:effectLst/>
                    <a:uLnTx/>
                    <a:uFillTx/>
                    <a:latin typeface="Impact" pitchFamily="34" charset="0"/>
                    <a:ea typeface="微软雅黑" pitchFamily="34" charset="-122"/>
                  </a:rPr>
                  <a:t>2009</a:t>
                </a:r>
                <a:endParaRPr kumimoji="0" lang="zh-CN" altLang="en-US" sz="2000" b="0" i="0" u="none" strike="noStrike" kern="0" cap="none" spc="0" normalizeH="0" baseline="0" noProof="0" dirty="0">
                  <a:ln>
                    <a:noFill/>
                  </a:ln>
                  <a:solidFill>
                    <a:srgbClr val="F9F9F9"/>
                  </a:solidFill>
                  <a:effectLst/>
                  <a:uLnTx/>
                  <a:uFillTx/>
                  <a:latin typeface="Impact" pitchFamily="34" charset="0"/>
                  <a:ea typeface="微软雅黑" pitchFamily="34" charset="-122"/>
                </a:endParaRPr>
              </a:p>
            </p:txBody>
          </p:sp>
          <p:sp>
            <p:nvSpPr>
              <p:cNvPr id="18" name="矩形 17"/>
              <p:cNvSpPr/>
              <p:nvPr/>
            </p:nvSpPr>
            <p:spPr>
              <a:xfrm rot="20777082">
                <a:off x="6048824" y="3758340"/>
                <a:ext cx="755335" cy="40011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dirty="0" smtClean="0">
                    <a:ln>
                      <a:noFill/>
                    </a:ln>
                    <a:solidFill>
                      <a:srgbClr val="F9F9F9"/>
                    </a:solidFill>
                    <a:effectLst/>
                    <a:uLnTx/>
                    <a:uFillTx/>
                    <a:latin typeface="Impact" pitchFamily="34" charset="0"/>
                    <a:ea typeface="微软雅黑" pitchFamily="34" charset="-122"/>
                  </a:rPr>
                  <a:t>2009</a:t>
                </a:r>
                <a:endParaRPr kumimoji="0" lang="zh-CN" altLang="en-US" sz="2000" b="0" i="0" u="none" strike="noStrike" kern="0" cap="none" spc="0" normalizeH="0" baseline="0" noProof="0" dirty="0">
                  <a:ln>
                    <a:noFill/>
                  </a:ln>
                  <a:solidFill>
                    <a:srgbClr val="F9F9F9"/>
                  </a:solidFill>
                  <a:effectLst/>
                  <a:uLnTx/>
                  <a:uFillTx/>
                  <a:latin typeface="Impact" pitchFamily="34" charset="0"/>
                  <a:ea typeface="微软雅黑" pitchFamily="34" charset="-122"/>
                </a:endParaRPr>
              </a:p>
            </p:txBody>
          </p:sp>
          <p:sp>
            <p:nvSpPr>
              <p:cNvPr id="19" name="矩形 18"/>
              <p:cNvSpPr/>
              <p:nvPr/>
            </p:nvSpPr>
            <p:spPr>
              <a:xfrm rot="21384951">
                <a:off x="8065048" y="3368824"/>
                <a:ext cx="755335" cy="40011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2000" b="0" i="0" u="none" strike="noStrike" kern="0" cap="none" spc="0" normalizeH="0" baseline="0" noProof="0" dirty="0" smtClean="0">
                    <a:ln>
                      <a:noFill/>
                    </a:ln>
                    <a:solidFill>
                      <a:srgbClr val="F9F9F9"/>
                    </a:solidFill>
                    <a:effectLst/>
                    <a:uLnTx/>
                    <a:uFillTx/>
                    <a:latin typeface="Impact" pitchFamily="34" charset="0"/>
                    <a:ea typeface="微软雅黑" pitchFamily="34" charset="-122"/>
                  </a:rPr>
                  <a:t>2009</a:t>
                </a:r>
                <a:endParaRPr kumimoji="0" lang="zh-CN" altLang="en-US" sz="2000" b="0" i="0" u="none" strike="noStrike" kern="0" cap="none" spc="0" normalizeH="0" baseline="0" noProof="0" dirty="0">
                  <a:ln>
                    <a:noFill/>
                  </a:ln>
                  <a:solidFill>
                    <a:srgbClr val="F9F9F9"/>
                  </a:solidFill>
                  <a:effectLst/>
                  <a:uLnTx/>
                  <a:uFillTx/>
                  <a:latin typeface="Impact" pitchFamily="34" charset="0"/>
                  <a:ea typeface="微软雅黑" pitchFamily="34" charset="-122"/>
                </a:endParaRPr>
              </a:p>
            </p:txBody>
          </p:sp>
        </p:grpSp>
      </p:grpSp>
    </p:spTree>
    <p:extLst>
      <p:ext uri="{BB962C8B-B14F-4D97-AF65-F5344CB8AC3E}">
        <p14:creationId xmlns:p14="http://schemas.microsoft.com/office/powerpoint/2010/main" val="1393536711"/>
      </p:ext>
    </p:extLst>
  </p:cSld>
  <p:clrMapOvr>
    <a:masterClrMapping/>
  </p:clrMapOvr>
  <p:timing>
    <p:tnLst>
      <p:par>
        <p:cTn id="1" dur="indefinite" restart="never" nodeType="tmRoot"/>
      </p:par>
    </p:tnLst>
  </p:timing>
</p:sld>
</file>

<file path=ppt/theme/theme1.xml><?xml version="1.0" encoding="utf-8"?>
<a:theme xmlns:a="http://schemas.openxmlformats.org/drawingml/2006/main" name="E13D0704E7463D7F58C3C1A3904193E1">
  <a:themeElements>
    <a:clrScheme name="SoEasy_变色">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B2B2B2"/>
      </a:accent6>
      <a:hlink>
        <a:srgbClr val="5F5F5F"/>
      </a:hlink>
      <a:folHlink>
        <a:srgbClr val="919191"/>
      </a:folHlink>
    </a:clrScheme>
    <a:fontScheme name="自定义 2">
      <a:majorFont>
        <a:latin typeface="Cambria"/>
        <a:ea typeface="微软雅黑"/>
        <a:cs typeface=""/>
      </a:majorFont>
      <a:minorFont>
        <a:latin typeface="Calibri"/>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486</TotalTime>
  <Words>192</Words>
  <Application>Microsoft Office PowerPoint</Application>
  <PresentationFormat>全屏显示(4:3)</PresentationFormat>
  <Paragraphs>25</Paragraphs>
  <Slides>1</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vt:i4>
      </vt:variant>
    </vt:vector>
  </HeadingPairs>
  <TitlesOfParts>
    <vt:vector size="8" baseType="lpstr">
      <vt:lpstr>宋体</vt:lpstr>
      <vt:lpstr>微软雅黑</vt:lpstr>
      <vt:lpstr>Arial</vt:lpstr>
      <vt:lpstr>Calibri</vt:lpstr>
      <vt:lpstr>Cambria</vt:lpstr>
      <vt:lpstr>Impact</vt:lpstr>
      <vt:lpstr>E13D0704E7463D7F58C3C1A3904193E1</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pptfans.cn</dc:title>
  <dc:subject/>
  <dc:creator/>
  <cp:keywords/>
  <dc:description/>
  <cp:lastModifiedBy>Windows 用户</cp:lastModifiedBy>
  <cp:revision>63</cp:revision>
  <dcterms:created xsi:type="dcterms:W3CDTF">2012-07-20T03:07:30Z</dcterms:created>
  <dcterms:modified xsi:type="dcterms:W3CDTF">2013-05-18T15:17:43Z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pptfans.cn</vt:lpwstr>
  </property>
  <property fmtid="{D5CDD505-2E9C-101B-9397-08002B2CF9AE}" pid="3" name="SlideDescription">
    <vt:lpwstr/>
  </property>
</Properties>
</file>