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40FCA-1A6F-4B17-A488-F0EC0E86B49C}" type="datetimeFigureOut">
              <a:rPr lang="zh-CN" altLang="en-US" smtClean="0"/>
              <a:t>2013/5/18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63F2-6230-49CB-8F72-65EFCBB107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8545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501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51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92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88950" y="3497263"/>
            <a:ext cx="1687513" cy="420687"/>
            <a:chOff x="488950" y="3497263"/>
            <a:chExt cx="1687513" cy="420687"/>
          </a:xfrm>
          <a:effectLst>
            <a:reflection blurRad="6350" stA="50000" endA="300" endPos="55000" dir="5400000" sy="-100000" algn="bl" rotWithShape="0"/>
          </a:effectLst>
        </p:grpSpPr>
        <p:sp>
          <p:nvSpPr>
            <p:cNvPr id="3" name="燕尾形 2"/>
            <p:cNvSpPr/>
            <p:nvPr/>
          </p:nvSpPr>
          <p:spPr bwMode="auto">
            <a:xfrm>
              <a:off x="488950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" name="燕尾形 3"/>
            <p:cNvSpPr/>
            <p:nvPr/>
          </p:nvSpPr>
          <p:spPr bwMode="auto">
            <a:xfrm>
              <a:off x="749300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5" name="燕尾形 4"/>
            <p:cNvSpPr/>
            <p:nvPr/>
          </p:nvSpPr>
          <p:spPr bwMode="auto">
            <a:xfrm>
              <a:off x="1009650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6" name="燕尾形 5"/>
            <p:cNvSpPr/>
            <p:nvPr/>
          </p:nvSpPr>
          <p:spPr bwMode="auto">
            <a:xfrm>
              <a:off x="1268413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7" name="燕尾形 6"/>
            <p:cNvSpPr/>
            <p:nvPr/>
          </p:nvSpPr>
          <p:spPr bwMode="auto">
            <a:xfrm>
              <a:off x="1528763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8" name="燕尾形 7"/>
            <p:cNvSpPr/>
            <p:nvPr/>
          </p:nvSpPr>
          <p:spPr bwMode="auto">
            <a:xfrm>
              <a:off x="1789113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309813" y="3497263"/>
            <a:ext cx="1427162" cy="420687"/>
            <a:chOff x="2309813" y="3497263"/>
            <a:chExt cx="1427162" cy="420687"/>
          </a:xfrm>
          <a:effectLst>
            <a:reflection blurRad="6350" stA="50000" endA="300" endPos="55000" dir="5400000" sy="-100000" algn="bl" rotWithShape="0"/>
          </a:effectLst>
        </p:grpSpPr>
        <p:sp>
          <p:nvSpPr>
            <p:cNvPr id="10" name="燕尾形 9"/>
            <p:cNvSpPr/>
            <p:nvPr/>
          </p:nvSpPr>
          <p:spPr bwMode="auto">
            <a:xfrm>
              <a:off x="2309813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1" name="燕尾形 10"/>
            <p:cNvSpPr/>
            <p:nvPr/>
          </p:nvSpPr>
          <p:spPr bwMode="auto">
            <a:xfrm>
              <a:off x="2570163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2" name="燕尾形 11"/>
            <p:cNvSpPr/>
            <p:nvPr/>
          </p:nvSpPr>
          <p:spPr bwMode="auto">
            <a:xfrm>
              <a:off x="2828925" y="3497263"/>
              <a:ext cx="388938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3" name="燕尾形 12"/>
            <p:cNvSpPr/>
            <p:nvPr/>
          </p:nvSpPr>
          <p:spPr bwMode="auto">
            <a:xfrm>
              <a:off x="3089275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4" name="燕尾形 13"/>
            <p:cNvSpPr/>
            <p:nvPr/>
          </p:nvSpPr>
          <p:spPr bwMode="auto">
            <a:xfrm>
              <a:off x="3349625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870325" y="3497263"/>
            <a:ext cx="1427163" cy="420687"/>
            <a:chOff x="3870325" y="3497263"/>
            <a:chExt cx="1427163" cy="420687"/>
          </a:xfrm>
          <a:effectLst>
            <a:reflection blurRad="6350" stA="50000" endA="300" endPos="55000" dir="5400000" sy="-100000" algn="bl" rotWithShape="0"/>
          </a:effectLst>
        </p:grpSpPr>
        <p:sp>
          <p:nvSpPr>
            <p:cNvPr id="16" name="燕尾形 15"/>
            <p:cNvSpPr/>
            <p:nvPr/>
          </p:nvSpPr>
          <p:spPr bwMode="auto">
            <a:xfrm>
              <a:off x="3870325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7" name="燕尾形 16"/>
            <p:cNvSpPr/>
            <p:nvPr/>
          </p:nvSpPr>
          <p:spPr bwMode="auto">
            <a:xfrm>
              <a:off x="4130675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8" name="燕尾形 17"/>
            <p:cNvSpPr/>
            <p:nvPr/>
          </p:nvSpPr>
          <p:spPr bwMode="auto">
            <a:xfrm>
              <a:off x="4389438" y="3497263"/>
              <a:ext cx="388937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9" name="燕尾形 18"/>
            <p:cNvSpPr/>
            <p:nvPr/>
          </p:nvSpPr>
          <p:spPr bwMode="auto">
            <a:xfrm>
              <a:off x="4649788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0" name="燕尾形 19"/>
            <p:cNvSpPr/>
            <p:nvPr/>
          </p:nvSpPr>
          <p:spPr bwMode="auto">
            <a:xfrm>
              <a:off x="4910138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430838" y="3497263"/>
            <a:ext cx="1427162" cy="420687"/>
            <a:chOff x="5430838" y="3497263"/>
            <a:chExt cx="1427162" cy="420687"/>
          </a:xfrm>
          <a:effectLst>
            <a:reflection blurRad="6350" stA="50000" endA="300" endPos="55000" dir="5400000" sy="-100000" algn="bl" rotWithShape="0"/>
          </a:effectLst>
        </p:grpSpPr>
        <p:sp>
          <p:nvSpPr>
            <p:cNvPr id="22" name="燕尾形 21"/>
            <p:cNvSpPr/>
            <p:nvPr/>
          </p:nvSpPr>
          <p:spPr bwMode="auto">
            <a:xfrm>
              <a:off x="5430838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3" name="燕尾形 22"/>
            <p:cNvSpPr/>
            <p:nvPr/>
          </p:nvSpPr>
          <p:spPr bwMode="auto">
            <a:xfrm>
              <a:off x="5691188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4" name="燕尾形 23"/>
            <p:cNvSpPr/>
            <p:nvPr/>
          </p:nvSpPr>
          <p:spPr bwMode="auto">
            <a:xfrm>
              <a:off x="5949950" y="3497263"/>
              <a:ext cx="388938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5" name="燕尾形 24"/>
            <p:cNvSpPr/>
            <p:nvPr/>
          </p:nvSpPr>
          <p:spPr bwMode="auto">
            <a:xfrm>
              <a:off x="6210300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6" name="燕尾形 25"/>
            <p:cNvSpPr/>
            <p:nvPr/>
          </p:nvSpPr>
          <p:spPr bwMode="auto">
            <a:xfrm>
              <a:off x="6470650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991350" y="3497263"/>
            <a:ext cx="1687513" cy="420687"/>
            <a:chOff x="6991350" y="3497263"/>
            <a:chExt cx="1687513" cy="420687"/>
          </a:xfrm>
          <a:effectLst>
            <a:reflection blurRad="6350" stA="50000" endA="300" endPos="55000" dir="5400000" sy="-100000" algn="bl" rotWithShape="0"/>
          </a:effectLst>
        </p:grpSpPr>
        <p:sp>
          <p:nvSpPr>
            <p:cNvPr id="28" name="燕尾形 27"/>
            <p:cNvSpPr/>
            <p:nvPr/>
          </p:nvSpPr>
          <p:spPr bwMode="auto">
            <a:xfrm>
              <a:off x="6991350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29" name="燕尾形 28"/>
            <p:cNvSpPr/>
            <p:nvPr/>
          </p:nvSpPr>
          <p:spPr bwMode="auto">
            <a:xfrm>
              <a:off x="7251700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30" name="燕尾形 29"/>
            <p:cNvSpPr/>
            <p:nvPr/>
          </p:nvSpPr>
          <p:spPr bwMode="auto">
            <a:xfrm>
              <a:off x="7512050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31" name="燕尾形 30"/>
            <p:cNvSpPr/>
            <p:nvPr/>
          </p:nvSpPr>
          <p:spPr bwMode="auto">
            <a:xfrm>
              <a:off x="7770813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32" name="燕尾形 31"/>
            <p:cNvSpPr/>
            <p:nvPr/>
          </p:nvSpPr>
          <p:spPr bwMode="auto">
            <a:xfrm>
              <a:off x="8031163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33" name="燕尾形 32"/>
            <p:cNvSpPr/>
            <p:nvPr/>
          </p:nvSpPr>
          <p:spPr bwMode="auto">
            <a:xfrm>
              <a:off x="8291513" y="3497263"/>
              <a:ext cx="387350" cy="420687"/>
            </a:xfrm>
            <a:prstGeom prst="chevron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1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  <p:cxnSp>
        <p:nvCxnSpPr>
          <p:cNvPr id="34" name="直接连接符 54"/>
          <p:cNvCxnSpPr>
            <a:cxnSpLocks noChangeShapeType="1"/>
          </p:cNvCxnSpPr>
          <p:nvPr/>
        </p:nvCxnSpPr>
        <p:spPr bwMode="auto">
          <a:xfrm>
            <a:off x="2046288" y="1484313"/>
            <a:ext cx="0" cy="1873250"/>
          </a:xfrm>
          <a:prstGeom prst="line">
            <a:avLst/>
          </a:prstGeom>
          <a:noFill/>
          <a:ln w="9525" cap="rnd">
            <a:solidFill>
              <a:sysClr val="window" lastClr="FFFFFF">
                <a:lumMod val="85000"/>
              </a:sysClr>
            </a:solidFill>
            <a:round/>
            <a:headEnd/>
            <a:tailEnd/>
          </a:ln>
        </p:spPr>
      </p:cxnSp>
      <p:cxnSp>
        <p:nvCxnSpPr>
          <p:cNvPr id="35" name="直接连接符 55"/>
          <p:cNvCxnSpPr>
            <a:cxnSpLocks noChangeShapeType="1"/>
          </p:cNvCxnSpPr>
          <p:nvPr/>
        </p:nvCxnSpPr>
        <p:spPr bwMode="auto">
          <a:xfrm>
            <a:off x="3611563" y="1484313"/>
            <a:ext cx="0" cy="1873250"/>
          </a:xfrm>
          <a:prstGeom prst="line">
            <a:avLst/>
          </a:prstGeom>
          <a:noFill/>
          <a:ln w="9525" cap="rnd">
            <a:solidFill>
              <a:sysClr val="window" lastClr="FFFFFF">
                <a:lumMod val="85000"/>
              </a:sysClr>
            </a:solidFill>
            <a:round/>
            <a:headEnd/>
            <a:tailEnd/>
          </a:ln>
        </p:spPr>
      </p:cxnSp>
      <p:cxnSp>
        <p:nvCxnSpPr>
          <p:cNvPr id="36" name="直接连接符 56"/>
          <p:cNvCxnSpPr>
            <a:cxnSpLocks noChangeShapeType="1"/>
          </p:cNvCxnSpPr>
          <p:nvPr/>
        </p:nvCxnSpPr>
        <p:spPr bwMode="auto">
          <a:xfrm>
            <a:off x="5178425" y="1484313"/>
            <a:ext cx="0" cy="1873250"/>
          </a:xfrm>
          <a:prstGeom prst="line">
            <a:avLst/>
          </a:prstGeom>
          <a:noFill/>
          <a:ln w="9525" cap="rnd">
            <a:solidFill>
              <a:sysClr val="window" lastClr="FFFFFF">
                <a:lumMod val="85000"/>
              </a:sysClr>
            </a:solidFill>
            <a:round/>
            <a:headEnd/>
            <a:tailEnd/>
          </a:ln>
        </p:spPr>
      </p:cxnSp>
      <p:cxnSp>
        <p:nvCxnSpPr>
          <p:cNvPr id="37" name="直接连接符 57"/>
          <p:cNvCxnSpPr>
            <a:cxnSpLocks noChangeShapeType="1"/>
          </p:cNvCxnSpPr>
          <p:nvPr/>
        </p:nvCxnSpPr>
        <p:spPr bwMode="auto">
          <a:xfrm>
            <a:off x="6743700" y="1484313"/>
            <a:ext cx="0" cy="1873250"/>
          </a:xfrm>
          <a:prstGeom prst="line">
            <a:avLst/>
          </a:prstGeom>
          <a:noFill/>
          <a:ln w="9525" cap="rnd">
            <a:solidFill>
              <a:sysClr val="window" lastClr="FFFFFF">
                <a:lumMod val="85000"/>
              </a:sysClr>
            </a:solidFill>
            <a:round/>
            <a:headEnd/>
            <a:tailEnd/>
          </a:ln>
        </p:spPr>
      </p:cxnSp>
      <p:sp>
        <p:nvSpPr>
          <p:cNvPr id="38" name="TextBox 37"/>
          <p:cNvSpPr txBox="1"/>
          <p:nvPr/>
        </p:nvSpPr>
        <p:spPr>
          <a:xfrm>
            <a:off x="488950" y="4559300"/>
            <a:ext cx="145097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200" dirty="0" smtClean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lang="zh-CN" altLang="en-US" sz="1200" dirty="0">
              <a:solidFill>
                <a:srgbClr val="7D7D7D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200" dirty="0" smtClean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lang="zh-CN" altLang="en-US" sz="1200" dirty="0">
              <a:solidFill>
                <a:srgbClr val="7D7D7D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8950" y="4076700"/>
            <a:ext cx="193833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添加文字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43113" y="2395538"/>
            <a:ext cx="144938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200" dirty="0" smtClean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lang="zh-CN" altLang="en-US" sz="1200" dirty="0">
              <a:solidFill>
                <a:srgbClr val="7D7D7D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200" dirty="0" smtClean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lang="zh-CN" altLang="en-US" sz="1200" dirty="0">
              <a:solidFill>
                <a:srgbClr val="7D7D7D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43113" y="1912938"/>
            <a:ext cx="1449387" cy="41819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添加文字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00475" y="4559300"/>
            <a:ext cx="145097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200" dirty="0" smtClean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lang="zh-CN" altLang="en-US" sz="1200" dirty="0">
              <a:solidFill>
                <a:srgbClr val="7D7D7D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200" dirty="0" smtClean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lang="zh-CN" altLang="en-US" sz="1200" dirty="0">
              <a:solidFill>
                <a:srgbClr val="7D7D7D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00475" y="4076700"/>
            <a:ext cx="193833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添加文字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113588" y="4559300"/>
            <a:ext cx="145097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200" dirty="0" smtClean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lang="zh-CN" altLang="en-US" sz="1200" dirty="0">
              <a:solidFill>
                <a:srgbClr val="7D7D7D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200" dirty="0" smtClean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lang="zh-CN" altLang="en-US" sz="1200" dirty="0">
              <a:solidFill>
                <a:srgbClr val="7D7D7D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13588" y="4076700"/>
            <a:ext cx="1938337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添加文字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44713" y="4559300"/>
            <a:ext cx="145097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200" dirty="0" smtClean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lang="zh-CN" altLang="en-US" sz="1200" dirty="0">
              <a:solidFill>
                <a:srgbClr val="7D7D7D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200" dirty="0" smtClean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lang="zh-CN" altLang="en-US" sz="1200" dirty="0">
              <a:solidFill>
                <a:srgbClr val="7D7D7D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44713" y="4076700"/>
            <a:ext cx="1938337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添加文字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57825" y="4559300"/>
            <a:ext cx="145097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200" dirty="0" smtClean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lang="zh-CN" altLang="en-US" sz="1200" dirty="0">
              <a:solidFill>
                <a:srgbClr val="7D7D7D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200" dirty="0" smtClean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lang="zh-CN" altLang="en-US" sz="1200" dirty="0">
              <a:solidFill>
                <a:srgbClr val="7D7D7D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57825" y="4076700"/>
            <a:ext cx="193833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添加文字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609975" y="2395538"/>
            <a:ext cx="144938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200" dirty="0" smtClean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lang="zh-CN" altLang="en-US" sz="1200" dirty="0">
              <a:solidFill>
                <a:srgbClr val="7D7D7D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200" dirty="0" smtClean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lang="zh-CN" altLang="en-US" sz="1200" dirty="0">
              <a:solidFill>
                <a:srgbClr val="7D7D7D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09975" y="1912938"/>
            <a:ext cx="144938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添加文字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176838" y="2395538"/>
            <a:ext cx="144938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200" dirty="0" smtClean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lang="zh-CN" altLang="en-US" sz="1200" dirty="0">
              <a:solidFill>
                <a:srgbClr val="7D7D7D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200" dirty="0" smtClean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lang="zh-CN" altLang="en-US" sz="1200" dirty="0">
              <a:solidFill>
                <a:srgbClr val="7D7D7D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76838" y="1912938"/>
            <a:ext cx="1449387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添加文字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743700" y="2395538"/>
            <a:ext cx="144938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200" dirty="0" smtClean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lang="zh-CN" altLang="en-US" sz="1200" dirty="0">
              <a:solidFill>
                <a:srgbClr val="7D7D7D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200" dirty="0" smtClean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单击此处添加文本</a:t>
            </a:r>
            <a:endParaRPr lang="zh-CN" altLang="en-US" sz="1200" dirty="0">
              <a:solidFill>
                <a:srgbClr val="7D7D7D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743700" y="1912938"/>
            <a:ext cx="144938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srgbClr val="7D7D7D"/>
                </a:solidFill>
                <a:latin typeface="微软雅黑" pitchFamily="34" charset="-122"/>
                <a:ea typeface="微软雅黑" pitchFamily="34" charset="-122"/>
              </a:rPr>
              <a:t>添加文字</a:t>
            </a:r>
          </a:p>
        </p:txBody>
      </p:sp>
      <p:sp>
        <p:nvSpPr>
          <p:cNvPr id="56" name="燕尾形 4"/>
          <p:cNvSpPr/>
          <p:nvPr/>
        </p:nvSpPr>
        <p:spPr>
          <a:xfrm>
            <a:off x="6638925" y="3357563"/>
            <a:ext cx="476250" cy="560387"/>
          </a:xfrm>
          <a:custGeom>
            <a:avLst/>
            <a:gdLst>
              <a:gd name="connsiteX0" fmla="*/ 0 w 387548"/>
              <a:gd name="connsiteY0" fmla="*/ 0 h 419348"/>
              <a:gd name="connsiteX1" fmla="*/ 193774 w 387548"/>
              <a:gd name="connsiteY1" fmla="*/ 0 h 419348"/>
              <a:gd name="connsiteX2" fmla="*/ 387548 w 387548"/>
              <a:gd name="connsiteY2" fmla="*/ 209674 h 419348"/>
              <a:gd name="connsiteX3" fmla="*/ 193774 w 387548"/>
              <a:gd name="connsiteY3" fmla="*/ 419348 h 419348"/>
              <a:gd name="connsiteX4" fmla="*/ 0 w 387548"/>
              <a:gd name="connsiteY4" fmla="*/ 419348 h 419348"/>
              <a:gd name="connsiteX5" fmla="*/ 193774 w 387548"/>
              <a:gd name="connsiteY5" fmla="*/ 209674 h 419348"/>
              <a:gd name="connsiteX6" fmla="*/ 0 w 387548"/>
              <a:gd name="connsiteY6" fmla="*/ 0 h 419348"/>
              <a:gd name="connsiteX0" fmla="*/ 0 w 387548"/>
              <a:gd name="connsiteY0" fmla="*/ 127000 h 546348"/>
              <a:gd name="connsiteX1" fmla="*/ 142974 w 387548"/>
              <a:gd name="connsiteY1" fmla="*/ 0 h 546348"/>
              <a:gd name="connsiteX2" fmla="*/ 387548 w 387548"/>
              <a:gd name="connsiteY2" fmla="*/ 336674 h 546348"/>
              <a:gd name="connsiteX3" fmla="*/ 193774 w 387548"/>
              <a:gd name="connsiteY3" fmla="*/ 546348 h 546348"/>
              <a:gd name="connsiteX4" fmla="*/ 0 w 387548"/>
              <a:gd name="connsiteY4" fmla="*/ 546348 h 546348"/>
              <a:gd name="connsiteX5" fmla="*/ 193774 w 387548"/>
              <a:gd name="connsiteY5" fmla="*/ 336674 h 546348"/>
              <a:gd name="connsiteX6" fmla="*/ 0 w 387548"/>
              <a:gd name="connsiteY6" fmla="*/ 127000 h 546348"/>
              <a:gd name="connsiteX0" fmla="*/ 0 w 438348"/>
              <a:gd name="connsiteY0" fmla="*/ 12700 h 546348"/>
              <a:gd name="connsiteX1" fmla="*/ 193774 w 438348"/>
              <a:gd name="connsiteY1" fmla="*/ 0 h 546348"/>
              <a:gd name="connsiteX2" fmla="*/ 438348 w 438348"/>
              <a:gd name="connsiteY2" fmla="*/ 336674 h 546348"/>
              <a:gd name="connsiteX3" fmla="*/ 244574 w 438348"/>
              <a:gd name="connsiteY3" fmla="*/ 546348 h 546348"/>
              <a:gd name="connsiteX4" fmla="*/ 50800 w 438348"/>
              <a:gd name="connsiteY4" fmla="*/ 546348 h 546348"/>
              <a:gd name="connsiteX5" fmla="*/ 244574 w 438348"/>
              <a:gd name="connsiteY5" fmla="*/ 336674 h 546348"/>
              <a:gd name="connsiteX6" fmla="*/ 0 w 438348"/>
              <a:gd name="connsiteY6" fmla="*/ 12700 h 546348"/>
              <a:gd name="connsiteX0" fmla="*/ 0 w 476448"/>
              <a:gd name="connsiteY0" fmla="*/ 12700 h 546348"/>
              <a:gd name="connsiteX1" fmla="*/ 231874 w 476448"/>
              <a:gd name="connsiteY1" fmla="*/ 0 h 546348"/>
              <a:gd name="connsiteX2" fmla="*/ 476448 w 476448"/>
              <a:gd name="connsiteY2" fmla="*/ 336674 h 546348"/>
              <a:gd name="connsiteX3" fmla="*/ 282674 w 476448"/>
              <a:gd name="connsiteY3" fmla="*/ 546348 h 546348"/>
              <a:gd name="connsiteX4" fmla="*/ 88900 w 476448"/>
              <a:gd name="connsiteY4" fmla="*/ 546348 h 546348"/>
              <a:gd name="connsiteX5" fmla="*/ 282674 w 476448"/>
              <a:gd name="connsiteY5" fmla="*/ 336674 h 546348"/>
              <a:gd name="connsiteX6" fmla="*/ 0 w 476448"/>
              <a:gd name="connsiteY6" fmla="*/ 12700 h 546348"/>
              <a:gd name="connsiteX0" fmla="*/ 0 w 476448"/>
              <a:gd name="connsiteY0" fmla="*/ 25400 h 559048"/>
              <a:gd name="connsiteX1" fmla="*/ 193774 w 476448"/>
              <a:gd name="connsiteY1" fmla="*/ 0 h 559048"/>
              <a:gd name="connsiteX2" fmla="*/ 476448 w 476448"/>
              <a:gd name="connsiteY2" fmla="*/ 349374 h 559048"/>
              <a:gd name="connsiteX3" fmla="*/ 282674 w 476448"/>
              <a:gd name="connsiteY3" fmla="*/ 559048 h 559048"/>
              <a:gd name="connsiteX4" fmla="*/ 88900 w 476448"/>
              <a:gd name="connsiteY4" fmla="*/ 559048 h 559048"/>
              <a:gd name="connsiteX5" fmla="*/ 282674 w 476448"/>
              <a:gd name="connsiteY5" fmla="*/ 349374 h 559048"/>
              <a:gd name="connsiteX6" fmla="*/ 0 w 476448"/>
              <a:gd name="connsiteY6" fmla="*/ 25400 h 55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6448" h="559048">
                <a:moveTo>
                  <a:pt x="0" y="25400"/>
                </a:moveTo>
                <a:lnTo>
                  <a:pt x="193774" y="0"/>
                </a:lnTo>
                <a:lnTo>
                  <a:pt x="476448" y="349374"/>
                </a:lnTo>
                <a:lnTo>
                  <a:pt x="282674" y="559048"/>
                </a:lnTo>
                <a:lnTo>
                  <a:pt x="88900" y="559048"/>
                </a:lnTo>
                <a:lnTo>
                  <a:pt x="282674" y="349374"/>
                </a:lnTo>
                <a:lnTo>
                  <a:pt x="0" y="25400"/>
                </a:lnTo>
                <a:close/>
              </a:path>
            </a:pathLst>
          </a:custGeom>
          <a:gradFill>
            <a:gsLst>
              <a:gs pos="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>
            <a:reflection blurRad="6350" stA="50000" endA="300" endPos="55000" dir="5400000" sy="-100000" algn="bl" rotWithShape="0"/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1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57" name="燕尾形 4"/>
          <p:cNvSpPr/>
          <p:nvPr/>
        </p:nvSpPr>
        <p:spPr>
          <a:xfrm>
            <a:off x="5078413" y="3357563"/>
            <a:ext cx="476250" cy="560387"/>
          </a:xfrm>
          <a:custGeom>
            <a:avLst/>
            <a:gdLst>
              <a:gd name="connsiteX0" fmla="*/ 0 w 387548"/>
              <a:gd name="connsiteY0" fmla="*/ 0 h 419348"/>
              <a:gd name="connsiteX1" fmla="*/ 193774 w 387548"/>
              <a:gd name="connsiteY1" fmla="*/ 0 h 419348"/>
              <a:gd name="connsiteX2" fmla="*/ 387548 w 387548"/>
              <a:gd name="connsiteY2" fmla="*/ 209674 h 419348"/>
              <a:gd name="connsiteX3" fmla="*/ 193774 w 387548"/>
              <a:gd name="connsiteY3" fmla="*/ 419348 h 419348"/>
              <a:gd name="connsiteX4" fmla="*/ 0 w 387548"/>
              <a:gd name="connsiteY4" fmla="*/ 419348 h 419348"/>
              <a:gd name="connsiteX5" fmla="*/ 193774 w 387548"/>
              <a:gd name="connsiteY5" fmla="*/ 209674 h 419348"/>
              <a:gd name="connsiteX6" fmla="*/ 0 w 387548"/>
              <a:gd name="connsiteY6" fmla="*/ 0 h 419348"/>
              <a:gd name="connsiteX0" fmla="*/ 0 w 387548"/>
              <a:gd name="connsiteY0" fmla="*/ 127000 h 546348"/>
              <a:gd name="connsiteX1" fmla="*/ 142974 w 387548"/>
              <a:gd name="connsiteY1" fmla="*/ 0 h 546348"/>
              <a:gd name="connsiteX2" fmla="*/ 387548 w 387548"/>
              <a:gd name="connsiteY2" fmla="*/ 336674 h 546348"/>
              <a:gd name="connsiteX3" fmla="*/ 193774 w 387548"/>
              <a:gd name="connsiteY3" fmla="*/ 546348 h 546348"/>
              <a:gd name="connsiteX4" fmla="*/ 0 w 387548"/>
              <a:gd name="connsiteY4" fmla="*/ 546348 h 546348"/>
              <a:gd name="connsiteX5" fmla="*/ 193774 w 387548"/>
              <a:gd name="connsiteY5" fmla="*/ 336674 h 546348"/>
              <a:gd name="connsiteX6" fmla="*/ 0 w 387548"/>
              <a:gd name="connsiteY6" fmla="*/ 127000 h 546348"/>
              <a:gd name="connsiteX0" fmla="*/ 0 w 438348"/>
              <a:gd name="connsiteY0" fmla="*/ 12700 h 546348"/>
              <a:gd name="connsiteX1" fmla="*/ 193774 w 438348"/>
              <a:gd name="connsiteY1" fmla="*/ 0 h 546348"/>
              <a:gd name="connsiteX2" fmla="*/ 438348 w 438348"/>
              <a:gd name="connsiteY2" fmla="*/ 336674 h 546348"/>
              <a:gd name="connsiteX3" fmla="*/ 244574 w 438348"/>
              <a:gd name="connsiteY3" fmla="*/ 546348 h 546348"/>
              <a:gd name="connsiteX4" fmla="*/ 50800 w 438348"/>
              <a:gd name="connsiteY4" fmla="*/ 546348 h 546348"/>
              <a:gd name="connsiteX5" fmla="*/ 244574 w 438348"/>
              <a:gd name="connsiteY5" fmla="*/ 336674 h 546348"/>
              <a:gd name="connsiteX6" fmla="*/ 0 w 438348"/>
              <a:gd name="connsiteY6" fmla="*/ 12700 h 546348"/>
              <a:gd name="connsiteX0" fmla="*/ 0 w 476448"/>
              <a:gd name="connsiteY0" fmla="*/ 12700 h 546348"/>
              <a:gd name="connsiteX1" fmla="*/ 231874 w 476448"/>
              <a:gd name="connsiteY1" fmla="*/ 0 h 546348"/>
              <a:gd name="connsiteX2" fmla="*/ 476448 w 476448"/>
              <a:gd name="connsiteY2" fmla="*/ 336674 h 546348"/>
              <a:gd name="connsiteX3" fmla="*/ 282674 w 476448"/>
              <a:gd name="connsiteY3" fmla="*/ 546348 h 546348"/>
              <a:gd name="connsiteX4" fmla="*/ 88900 w 476448"/>
              <a:gd name="connsiteY4" fmla="*/ 546348 h 546348"/>
              <a:gd name="connsiteX5" fmla="*/ 282674 w 476448"/>
              <a:gd name="connsiteY5" fmla="*/ 336674 h 546348"/>
              <a:gd name="connsiteX6" fmla="*/ 0 w 476448"/>
              <a:gd name="connsiteY6" fmla="*/ 12700 h 546348"/>
              <a:gd name="connsiteX0" fmla="*/ 0 w 476448"/>
              <a:gd name="connsiteY0" fmla="*/ 25400 h 559048"/>
              <a:gd name="connsiteX1" fmla="*/ 193774 w 476448"/>
              <a:gd name="connsiteY1" fmla="*/ 0 h 559048"/>
              <a:gd name="connsiteX2" fmla="*/ 476448 w 476448"/>
              <a:gd name="connsiteY2" fmla="*/ 349374 h 559048"/>
              <a:gd name="connsiteX3" fmla="*/ 282674 w 476448"/>
              <a:gd name="connsiteY3" fmla="*/ 559048 h 559048"/>
              <a:gd name="connsiteX4" fmla="*/ 88900 w 476448"/>
              <a:gd name="connsiteY4" fmla="*/ 559048 h 559048"/>
              <a:gd name="connsiteX5" fmla="*/ 282674 w 476448"/>
              <a:gd name="connsiteY5" fmla="*/ 349374 h 559048"/>
              <a:gd name="connsiteX6" fmla="*/ 0 w 476448"/>
              <a:gd name="connsiteY6" fmla="*/ 25400 h 55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6448" h="559048">
                <a:moveTo>
                  <a:pt x="0" y="25400"/>
                </a:moveTo>
                <a:lnTo>
                  <a:pt x="193774" y="0"/>
                </a:lnTo>
                <a:lnTo>
                  <a:pt x="476448" y="349374"/>
                </a:lnTo>
                <a:lnTo>
                  <a:pt x="282674" y="559048"/>
                </a:lnTo>
                <a:lnTo>
                  <a:pt x="88900" y="559048"/>
                </a:lnTo>
                <a:lnTo>
                  <a:pt x="282674" y="349374"/>
                </a:lnTo>
                <a:lnTo>
                  <a:pt x="0" y="25400"/>
                </a:lnTo>
                <a:close/>
              </a:path>
            </a:pathLst>
          </a:custGeom>
          <a:gradFill>
            <a:gsLst>
              <a:gs pos="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>
            <a:reflection blurRad="6350" stA="50000" endA="300" endPos="55000" dir="5400000" sy="-100000" algn="bl" rotWithShape="0"/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1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58" name="燕尾形 4"/>
          <p:cNvSpPr/>
          <p:nvPr/>
        </p:nvSpPr>
        <p:spPr>
          <a:xfrm>
            <a:off x="3518633" y="3357563"/>
            <a:ext cx="476250" cy="560387"/>
          </a:xfrm>
          <a:custGeom>
            <a:avLst/>
            <a:gdLst>
              <a:gd name="connsiteX0" fmla="*/ 0 w 387548"/>
              <a:gd name="connsiteY0" fmla="*/ 0 h 419348"/>
              <a:gd name="connsiteX1" fmla="*/ 193774 w 387548"/>
              <a:gd name="connsiteY1" fmla="*/ 0 h 419348"/>
              <a:gd name="connsiteX2" fmla="*/ 387548 w 387548"/>
              <a:gd name="connsiteY2" fmla="*/ 209674 h 419348"/>
              <a:gd name="connsiteX3" fmla="*/ 193774 w 387548"/>
              <a:gd name="connsiteY3" fmla="*/ 419348 h 419348"/>
              <a:gd name="connsiteX4" fmla="*/ 0 w 387548"/>
              <a:gd name="connsiteY4" fmla="*/ 419348 h 419348"/>
              <a:gd name="connsiteX5" fmla="*/ 193774 w 387548"/>
              <a:gd name="connsiteY5" fmla="*/ 209674 h 419348"/>
              <a:gd name="connsiteX6" fmla="*/ 0 w 387548"/>
              <a:gd name="connsiteY6" fmla="*/ 0 h 419348"/>
              <a:gd name="connsiteX0" fmla="*/ 0 w 387548"/>
              <a:gd name="connsiteY0" fmla="*/ 127000 h 546348"/>
              <a:gd name="connsiteX1" fmla="*/ 142974 w 387548"/>
              <a:gd name="connsiteY1" fmla="*/ 0 h 546348"/>
              <a:gd name="connsiteX2" fmla="*/ 387548 w 387548"/>
              <a:gd name="connsiteY2" fmla="*/ 336674 h 546348"/>
              <a:gd name="connsiteX3" fmla="*/ 193774 w 387548"/>
              <a:gd name="connsiteY3" fmla="*/ 546348 h 546348"/>
              <a:gd name="connsiteX4" fmla="*/ 0 w 387548"/>
              <a:gd name="connsiteY4" fmla="*/ 546348 h 546348"/>
              <a:gd name="connsiteX5" fmla="*/ 193774 w 387548"/>
              <a:gd name="connsiteY5" fmla="*/ 336674 h 546348"/>
              <a:gd name="connsiteX6" fmla="*/ 0 w 387548"/>
              <a:gd name="connsiteY6" fmla="*/ 127000 h 546348"/>
              <a:gd name="connsiteX0" fmla="*/ 0 w 438348"/>
              <a:gd name="connsiteY0" fmla="*/ 12700 h 546348"/>
              <a:gd name="connsiteX1" fmla="*/ 193774 w 438348"/>
              <a:gd name="connsiteY1" fmla="*/ 0 h 546348"/>
              <a:gd name="connsiteX2" fmla="*/ 438348 w 438348"/>
              <a:gd name="connsiteY2" fmla="*/ 336674 h 546348"/>
              <a:gd name="connsiteX3" fmla="*/ 244574 w 438348"/>
              <a:gd name="connsiteY3" fmla="*/ 546348 h 546348"/>
              <a:gd name="connsiteX4" fmla="*/ 50800 w 438348"/>
              <a:gd name="connsiteY4" fmla="*/ 546348 h 546348"/>
              <a:gd name="connsiteX5" fmla="*/ 244574 w 438348"/>
              <a:gd name="connsiteY5" fmla="*/ 336674 h 546348"/>
              <a:gd name="connsiteX6" fmla="*/ 0 w 438348"/>
              <a:gd name="connsiteY6" fmla="*/ 12700 h 546348"/>
              <a:gd name="connsiteX0" fmla="*/ 0 w 476448"/>
              <a:gd name="connsiteY0" fmla="*/ 12700 h 546348"/>
              <a:gd name="connsiteX1" fmla="*/ 231874 w 476448"/>
              <a:gd name="connsiteY1" fmla="*/ 0 h 546348"/>
              <a:gd name="connsiteX2" fmla="*/ 476448 w 476448"/>
              <a:gd name="connsiteY2" fmla="*/ 336674 h 546348"/>
              <a:gd name="connsiteX3" fmla="*/ 282674 w 476448"/>
              <a:gd name="connsiteY3" fmla="*/ 546348 h 546348"/>
              <a:gd name="connsiteX4" fmla="*/ 88900 w 476448"/>
              <a:gd name="connsiteY4" fmla="*/ 546348 h 546348"/>
              <a:gd name="connsiteX5" fmla="*/ 282674 w 476448"/>
              <a:gd name="connsiteY5" fmla="*/ 336674 h 546348"/>
              <a:gd name="connsiteX6" fmla="*/ 0 w 476448"/>
              <a:gd name="connsiteY6" fmla="*/ 12700 h 546348"/>
              <a:gd name="connsiteX0" fmla="*/ 0 w 476448"/>
              <a:gd name="connsiteY0" fmla="*/ 25400 h 559048"/>
              <a:gd name="connsiteX1" fmla="*/ 193774 w 476448"/>
              <a:gd name="connsiteY1" fmla="*/ 0 h 559048"/>
              <a:gd name="connsiteX2" fmla="*/ 476448 w 476448"/>
              <a:gd name="connsiteY2" fmla="*/ 349374 h 559048"/>
              <a:gd name="connsiteX3" fmla="*/ 282674 w 476448"/>
              <a:gd name="connsiteY3" fmla="*/ 559048 h 559048"/>
              <a:gd name="connsiteX4" fmla="*/ 88900 w 476448"/>
              <a:gd name="connsiteY4" fmla="*/ 559048 h 559048"/>
              <a:gd name="connsiteX5" fmla="*/ 282674 w 476448"/>
              <a:gd name="connsiteY5" fmla="*/ 349374 h 559048"/>
              <a:gd name="connsiteX6" fmla="*/ 0 w 476448"/>
              <a:gd name="connsiteY6" fmla="*/ 25400 h 55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6448" h="559048">
                <a:moveTo>
                  <a:pt x="0" y="25400"/>
                </a:moveTo>
                <a:lnTo>
                  <a:pt x="193774" y="0"/>
                </a:lnTo>
                <a:lnTo>
                  <a:pt x="476448" y="349374"/>
                </a:lnTo>
                <a:lnTo>
                  <a:pt x="282674" y="559048"/>
                </a:lnTo>
                <a:lnTo>
                  <a:pt x="88900" y="559048"/>
                </a:lnTo>
                <a:lnTo>
                  <a:pt x="282674" y="349374"/>
                </a:lnTo>
                <a:lnTo>
                  <a:pt x="0" y="25400"/>
                </a:lnTo>
                <a:close/>
              </a:path>
            </a:pathLst>
          </a:custGeom>
          <a:gradFill>
            <a:gsLst>
              <a:gs pos="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>
            <a:reflection blurRad="6350" stA="50000" endA="300" endPos="55000" dir="5400000" sy="-100000" algn="bl" rotWithShape="0"/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1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59" name="燕尾形 4"/>
          <p:cNvSpPr/>
          <p:nvPr/>
        </p:nvSpPr>
        <p:spPr>
          <a:xfrm>
            <a:off x="1958121" y="3357563"/>
            <a:ext cx="476250" cy="560387"/>
          </a:xfrm>
          <a:custGeom>
            <a:avLst/>
            <a:gdLst>
              <a:gd name="connsiteX0" fmla="*/ 0 w 387548"/>
              <a:gd name="connsiteY0" fmla="*/ 0 h 419348"/>
              <a:gd name="connsiteX1" fmla="*/ 193774 w 387548"/>
              <a:gd name="connsiteY1" fmla="*/ 0 h 419348"/>
              <a:gd name="connsiteX2" fmla="*/ 387548 w 387548"/>
              <a:gd name="connsiteY2" fmla="*/ 209674 h 419348"/>
              <a:gd name="connsiteX3" fmla="*/ 193774 w 387548"/>
              <a:gd name="connsiteY3" fmla="*/ 419348 h 419348"/>
              <a:gd name="connsiteX4" fmla="*/ 0 w 387548"/>
              <a:gd name="connsiteY4" fmla="*/ 419348 h 419348"/>
              <a:gd name="connsiteX5" fmla="*/ 193774 w 387548"/>
              <a:gd name="connsiteY5" fmla="*/ 209674 h 419348"/>
              <a:gd name="connsiteX6" fmla="*/ 0 w 387548"/>
              <a:gd name="connsiteY6" fmla="*/ 0 h 419348"/>
              <a:gd name="connsiteX0" fmla="*/ 0 w 387548"/>
              <a:gd name="connsiteY0" fmla="*/ 127000 h 546348"/>
              <a:gd name="connsiteX1" fmla="*/ 142974 w 387548"/>
              <a:gd name="connsiteY1" fmla="*/ 0 h 546348"/>
              <a:gd name="connsiteX2" fmla="*/ 387548 w 387548"/>
              <a:gd name="connsiteY2" fmla="*/ 336674 h 546348"/>
              <a:gd name="connsiteX3" fmla="*/ 193774 w 387548"/>
              <a:gd name="connsiteY3" fmla="*/ 546348 h 546348"/>
              <a:gd name="connsiteX4" fmla="*/ 0 w 387548"/>
              <a:gd name="connsiteY4" fmla="*/ 546348 h 546348"/>
              <a:gd name="connsiteX5" fmla="*/ 193774 w 387548"/>
              <a:gd name="connsiteY5" fmla="*/ 336674 h 546348"/>
              <a:gd name="connsiteX6" fmla="*/ 0 w 387548"/>
              <a:gd name="connsiteY6" fmla="*/ 127000 h 546348"/>
              <a:gd name="connsiteX0" fmla="*/ 0 w 438348"/>
              <a:gd name="connsiteY0" fmla="*/ 12700 h 546348"/>
              <a:gd name="connsiteX1" fmla="*/ 193774 w 438348"/>
              <a:gd name="connsiteY1" fmla="*/ 0 h 546348"/>
              <a:gd name="connsiteX2" fmla="*/ 438348 w 438348"/>
              <a:gd name="connsiteY2" fmla="*/ 336674 h 546348"/>
              <a:gd name="connsiteX3" fmla="*/ 244574 w 438348"/>
              <a:gd name="connsiteY3" fmla="*/ 546348 h 546348"/>
              <a:gd name="connsiteX4" fmla="*/ 50800 w 438348"/>
              <a:gd name="connsiteY4" fmla="*/ 546348 h 546348"/>
              <a:gd name="connsiteX5" fmla="*/ 244574 w 438348"/>
              <a:gd name="connsiteY5" fmla="*/ 336674 h 546348"/>
              <a:gd name="connsiteX6" fmla="*/ 0 w 438348"/>
              <a:gd name="connsiteY6" fmla="*/ 12700 h 546348"/>
              <a:gd name="connsiteX0" fmla="*/ 0 w 476448"/>
              <a:gd name="connsiteY0" fmla="*/ 12700 h 546348"/>
              <a:gd name="connsiteX1" fmla="*/ 231874 w 476448"/>
              <a:gd name="connsiteY1" fmla="*/ 0 h 546348"/>
              <a:gd name="connsiteX2" fmla="*/ 476448 w 476448"/>
              <a:gd name="connsiteY2" fmla="*/ 336674 h 546348"/>
              <a:gd name="connsiteX3" fmla="*/ 282674 w 476448"/>
              <a:gd name="connsiteY3" fmla="*/ 546348 h 546348"/>
              <a:gd name="connsiteX4" fmla="*/ 88900 w 476448"/>
              <a:gd name="connsiteY4" fmla="*/ 546348 h 546348"/>
              <a:gd name="connsiteX5" fmla="*/ 282674 w 476448"/>
              <a:gd name="connsiteY5" fmla="*/ 336674 h 546348"/>
              <a:gd name="connsiteX6" fmla="*/ 0 w 476448"/>
              <a:gd name="connsiteY6" fmla="*/ 12700 h 546348"/>
              <a:gd name="connsiteX0" fmla="*/ 0 w 476448"/>
              <a:gd name="connsiteY0" fmla="*/ 25400 h 559048"/>
              <a:gd name="connsiteX1" fmla="*/ 193774 w 476448"/>
              <a:gd name="connsiteY1" fmla="*/ 0 h 559048"/>
              <a:gd name="connsiteX2" fmla="*/ 476448 w 476448"/>
              <a:gd name="connsiteY2" fmla="*/ 349374 h 559048"/>
              <a:gd name="connsiteX3" fmla="*/ 282674 w 476448"/>
              <a:gd name="connsiteY3" fmla="*/ 559048 h 559048"/>
              <a:gd name="connsiteX4" fmla="*/ 88900 w 476448"/>
              <a:gd name="connsiteY4" fmla="*/ 559048 h 559048"/>
              <a:gd name="connsiteX5" fmla="*/ 282674 w 476448"/>
              <a:gd name="connsiteY5" fmla="*/ 349374 h 559048"/>
              <a:gd name="connsiteX6" fmla="*/ 0 w 476448"/>
              <a:gd name="connsiteY6" fmla="*/ 25400 h 55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6448" h="559048">
                <a:moveTo>
                  <a:pt x="0" y="25400"/>
                </a:moveTo>
                <a:lnTo>
                  <a:pt x="193774" y="0"/>
                </a:lnTo>
                <a:lnTo>
                  <a:pt x="476448" y="349374"/>
                </a:lnTo>
                <a:lnTo>
                  <a:pt x="282674" y="559048"/>
                </a:lnTo>
                <a:lnTo>
                  <a:pt x="88900" y="559048"/>
                </a:lnTo>
                <a:lnTo>
                  <a:pt x="282674" y="349374"/>
                </a:lnTo>
                <a:lnTo>
                  <a:pt x="0" y="25400"/>
                </a:lnTo>
                <a:close/>
              </a:path>
            </a:pathLst>
          </a:custGeom>
          <a:gradFill>
            <a:gsLst>
              <a:gs pos="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>
            <a:reflection blurRad="6350" stA="50000" endA="300" endPos="55000" dir="5400000" sy="-100000" algn="bl" rotWithShape="0"/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1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41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107</Words>
  <Application>Microsoft Office PowerPoint</Application>
  <PresentationFormat>全屏显示(4:3)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63</cp:revision>
  <dcterms:created xsi:type="dcterms:W3CDTF">2012-07-20T03:07:30Z</dcterms:created>
  <dcterms:modified xsi:type="dcterms:W3CDTF">2013-05-18T15:17:43Z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