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CC5A-952D-4674-8B04-644EE74DE650}" type="datetimeFigureOut">
              <a:rPr lang="zh-CN" altLang="en-US" smtClean="0"/>
              <a:t>2013/4/12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C4C9D-826C-4A0B-841D-D5AD170B86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288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430384-34CD-46DB-933C-904B995F17DD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34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260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12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微软雅黑" pitchFamily="34" charset="-122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微软雅黑" pitchFamily="34" charset="-122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微软雅黑" pitchFamily="34" charset="-122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微软雅黑" pitchFamily="34" charset="-122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微软雅黑" pitchFamily="34" charset="-122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微软雅黑" pitchFamily="34" charset="-122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微软雅黑" pitchFamily="34" charset="-122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微软雅黑" pitchFamily="34" charset="-122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组合 4"/>
          <p:cNvGrpSpPr>
            <a:grpSpLocks/>
          </p:cNvGrpSpPr>
          <p:nvPr/>
        </p:nvGrpSpPr>
        <p:grpSpPr bwMode="auto">
          <a:xfrm>
            <a:off x="1871663" y="2293938"/>
            <a:ext cx="5805487" cy="2395537"/>
            <a:chOff x="1506687" y="3663764"/>
            <a:chExt cx="5806015" cy="2395538"/>
          </a:xfrm>
        </p:grpSpPr>
        <p:grpSp>
          <p:nvGrpSpPr>
            <p:cNvPr id="69635" name="组合 5"/>
            <p:cNvGrpSpPr>
              <a:grpSpLocks/>
            </p:cNvGrpSpPr>
            <p:nvPr/>
          </p:nvGrpSpPr>
          <p:grpSpPr bwMode="auto">
            <a:xfrm>
              <a:off x="1506687" y="3663764"/>
              <a:ext cx="5114641" cy="1207131"/>
              <a:chOff x="1506687" y="3663764"/>
              <a:chExt cx="5114641" cy="1207131"/>
            </a:xfrm>
          </p:grpSpPr>
          <p:grpSp>
            <p:nvGrpSpPr>
              <p:cNvPr id="69667" name="组合 25"/>
              <p:cNvGrpSpPr>
                <a:grpSpLocks/>
              </p:cNvGrpSpPr>
              <p:nvPr/>
            </p:nvGrpSpPr>
            <p:grpSpPr bwMode="auto">
              <a:xfrm>
                <a:off x="1506687" y="3663764"/>
                <a:ext cx="5114641" cy="1207131"/>
                <a:chOff x="1506687" y="3663764"/>
                <a:chExt cx="5114641" cy="1207131"/>
              </a:xfrm>
            </p:grpSpPr>
            <p:grpSp>
              <p:nvGrpSpPr>
                <p:cNvPr id="69670" name="组合 28"/>
                <p:cNvGrpSpPr>
                  <a:grpSpLocks/>
                </p:cNvGrpSpPr>
                <p:nvPr/>
              </p:nvGrpSpPr>
              <p:grpSpPr bwMode="auto">
                <a:xfrm>
                  <a:off x="1506687" y="3663764"/>
                  <a:ext cx="5114641" cy="1207131"/>
                  <a:chOff x="1330610" y="2387600"/>
                  <a:chExt cx="5114641" cy="1207131"/>
                </a:xfrm>
              </p:grpSpPr>
              <p:sp>
                <p:nvSpPr>
                  <p:cNvPr id="69673" name="Freeform 6"/>
                  <p:cNvSpPr>
                    <a:spLocks/>
                  </p:cNvSpPr>
                  <p:nvPr/>
                </p:nvSpPr>
                <p:spPr bwMode="auto">
                  <a:xfrm>
                    <a:off x="1335088" y="2387600"/>
                    <a:ext cx="973138" cy="1204913"/>
                  </a:xfrm>
                  <a:custGeom>
                    <a:avLst/>
                    <a:gdLst>
                      <a:gd name="T0" fmla="*/ 0 w 2964"/>
                      <a:gd name="T1" fmla="*/ 2147483647 h 3669"/>
                      <a:gd name="T2" fmla="*/ 2147483647 w 2964"/>
                      <a:gd name="T3" fmla="*/ 2147483647 h 3669"/>
                      <a:gd name="T4" fmla="*/ 2147483647 w 2964"/>
                      <a:gd name="T5" fmla="*/ 2147483647 h 3669"/>
                      <a:gd name="T6" fmla="*/ 2147483647 w 2964"/>
                      <a:gd name="T7" fmla="*/ 0 h 3669"/>
                      <a:gd name="T8" fmla="*/ 0 w 2964"/>
                      <a:gd name="T9" fmla="*/ 2147483647 h 366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64"/>
                      <a:gd name="T16" fmla="*/ 0 h 3669"/>
                      <a:gd name="T17" fmla="*/ 2964 w 2964"/>
                      <a:gd name="T18" fmla="*/ 3669 h 366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64" h="3669">
                        <a:moveTo>
                          <a:pt x="0" y="105"/>
                        </a:moveTo>
                        <a:lnTo>
                          <a:pt x="71" y="3586"/>
                        </a:lnTo>
                        <a:lnTo>
                          <a:pt x="2964" y="3669"/>
                        </a:lnTo>
                        <a:lnTo>
                          <a:pt x="2893" y="0"/>
                        </a:lnTo>
                        <a:lnTo>
                          <a:pt x="0" y="10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674" name="Freeform 7"/>
                  <p:cNvSpPr>
                    <a:spLocks/>
                  </p:cNvSpPr>
                  <p:nvPr/>
                </p:nvSpPr>
                <p:spPr bwMode="auto">
                  <a:xfrm>
                    <a:off x="2282826" y="2387600"/>
                    <a:ext cx="669925" cy="1204913"/>
                  </a:xfrm>
                  <a:custGeom>
                    <a:avLst/>
                    <a:gdLst>
                      <a:gd name="T0" fmla="*/ 0 w 2035"/>
                      <a:gd name="T1" fmla="*/ 0 h 3668"/>
                      <a:gd name="T2" fmla="*/ 2147483647 w 2035"/>
                      <a:gd name="T3" fmla="*/ 2147483647 h 3668"/>
                      <a:gd name="T4" fmla="*/ 2147483647 w 2035"/>
                      <a:gd name="T5" fmla="*/ 2147483647 h 3668"/>
                      <a:gd name="T6" fmla="*/ 2147483647 w 2035"/>
                      <a:gd name="T7" fmla="*/ 2147483647 h 3668"/>
                      <a:gd name="T8" fmla="*/ 0 w 2035"/>
                      <a:gd name="T9" fmla="*/ 0 h 36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35"/>
                      <a:gd name="T16" fmla="*/ 0 h 3668"/>
                      <a:gd name="T17" fmla="*/ 2035 w 2035"/>
                      <a:gd name="T18" fmla="*/ 3668 h 3668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35" h="3668">
                        <a:moveTo>
                          <a:pt x="0" y="0"/>
                        </a:moveTo>
                        <a:lnTo>
                          <a:pt x="2005" y="282"/>
                        </a:lnTo>
                        <a:lnTo>
                          <a:pt x="2035" y="3509"/>
                        </a:lnTo>
                        <a:lnTo>
                          <a:pt x="76" y="36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675" name="Freeform 8"/>
                  <p:cNvSpPr>
                    <a:spLocks/>
                  </p:cNvSpPr>
                  <p:nvPr/>
                </p:nvSpPr>
                <p:spPr bwMode="auto">
                  <a:xfrm>
                    <a:off x="2940051" y="2435225"/>
                    <a:ext cx="984250" cy="1128713"/>
                  </a:xfrm>
                  <a:custGeom>
                    <a:avLst/>
                    <a:gdLst>
                      <a:gd name="T0" fmla="*/ 0 w 2994"/>
                      <a:gd name="T1" fmla="*/ 2147483647 h 3437"/>
                      <a:gd name="T2" fmla="*/ 2147483647 w 2994"/>
                      <a:gd name="T3" fmla="*/ 0 h 3437"/>
                      <a:gd name="T4" fmla="*/ 2147483647 w 2994"/>
                      <a:gd name="T5" fmla="*/ 2147483647 h 3437"/>
                      <a:gd name="T6" fmla="*/ 2147483647 w 2994"/>
                      <a:gd name="T7" fmla="*/ 2147483647 h 3437"/>
                      <a:gd name="T8" fmla="*/ 0 w 2994"/>
                      <a:gd name="T9" fmla="*/ 2147483647 h 34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994"/>
                      <a:gd name="T16" fmla="*/ 0 h 3437"/>
                      <a:gd name="T17" fmla="*/ 2994 w 2994"/>
                      <a:gd name="T18" fmla="*/ 3437 h 343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994" h="3437">
                        <a:moveTo>
                          <a:pt x="0" y="139"/>
                        </a:moveTo>
                        <a:lnTo>
                          <a:pt x="2994" y="0"/>
                        </a:lnTo>
                        <a:lnTo>
                          <a:pt x="2994" y="3437"/>
                        </a:lnTo>
                        <a:lnTo>
                          <a:pt x="36" y="3370"/>
                        </a:lnTo>
                        <a:lnTo>
                          <a:pt x="0" y="139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5" name="Freeform 9"/>
                  <p:cNvSpPr>
                    <a:spLocks/>
                  </p:cNvSpPr>
                  <p:nvPr/>
                </p:nvSpPr>
                <p:spPr bwMode="auto">
                  <a:xfrm>
                    <a:off x="3924301" y="2401888"/>
                    <a:ext cx="1092200" cy="1181100"/>
                  </a:xfrm>
                  <a:custGeom>
                    <a:avLst/>
                    <a:gdLst>
                      <a:gd name="T0" fmla="*/ 0 w 3328"/>
                      <a:gd name="T1" fmla="*/ 106 h 3598"/>
                      <a:gd name="T2" fmla="*/ 3328 w 3328"/>
                      <a:gd name="T3" fmla="*/ 0 h 3598"/>
                      <a:gd name="T4" fmla="*/ 3281 w 3328"/>
                      <a:gd name="T5" fmla="*/ 3598 h 3598"/>
                      <a:gd name="T6" fmla="*/ 0 w 3328"/>
                      <a:gd name="T7" fmla="*/ 3539 h 3598"/>
                      <a:gd name="T8" fmla="*/ 0 w 3328"/>
                      <a:gd name="T9" fmla="*/ 106 h 35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328" h="3598">
                        <a:moveTo>
                          <a:pt x="0" y="106"/>
                        </a:moveTo>
                        <a:lnTo>
                          <a:pt x="3328" y="0"/>
                        </a:lnTo>
                        <a:lnTo>
                          <a:pt x="3281" y="3598"/>
                        </a:lnTo>
                        <a:lnTo>
                          <a:pt x="0" y="3539"/>
                        </a:lnTo>
                        <a:lnTo>
                          <a:pt x="0" y="106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9E9E9E"/>
                      </a:gs>
                      <a:gs pos="100000">
                        <a:srgbClr val="797979"/>
                      </a:gs>
                    </a:gsLst>
                    <a:lin ang="5400000" scaled="0"/>
                  </a:gra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78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36" name="Freeform 10"/>
                  <p:cNvSpPr>
                    <a:spLocks/>
                  </p:cNvSpPr>
                  <p:nvPr/>
                </p:nvSpPr>
                <p:spPr bwMode="auto">
                  <a:xfrm>
                    <a:off x="5002213" y="2401888"/>
                    <a:ext cx="330200" cy="1179513"/>
                  </a:xfrm>
                  <a:custGeom>
                    <a:avLst/>
                    <a:gdLst>
                      <a:gd name="T0" fmla="*/ 41 w 1006"/>
                      <a:gd name="T1" fmla="*/ 0 h 3592"/>
                      <a:gd name="T2" fmla="*/ 1006 w 1006"/>
                      <a:gd name="T3" fmla="*/ 259 h 3592"/>
                      <a:gd name="T4" fmla="*/ 947 w 1006"/>
                      <a:gd name="T5" fmla="*/ 3444 h 3592"/>
                      <a:gd name="T6" fmla="*/ 0 w 1006"/>
                      <a:gd name="T7" fmla="*/ 3592 h 3592"/>
                      <a:gd name="T8" fmla="*/ 41 w 1006"/>
                      <a:gd name="T9" fmla="*/ 0 h 35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3592">
                        <a:moveTo>
                          <a:pt x="41" y="0"/>
                        </a:moveTo>
                        <a:lnTo>
                          <a:pt x="1006" y="259"/>
                        </a:lnTo>
                        <a:lnTo>
                          <a:pt x="947" y="3444"/>
                        </a:lnTo>
                        <a:lnTo>
                          <a:pt x="0" y="3592"/>
                        </a:lnTo>
                        <a:lnTo>
                          <a:pt x="41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rgbClr val="898989"/>
                      </a:gs>
                      <a:gs pos="100000">
                        <a:srgbClr val="6A6A6A"/>
                      </a:gs>
                    </a:gsLst>
                    <a:lin ang="5400000" scaled="0"/>
                  </a:gra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72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37" name="Freeform 11"/>
                  <p:cNvSpPr>
                    <a:spLocks/>
                  </p:cNvSpPr>
                  <p:nvPr/>
                </p:nvSpPr>
                <p:spPr bwMode="auto">
                  <a:xfrm>
                    <a:off x="5310188" y="2451100"/>
                    <a:ext cx="1109663" cy="1101725"/>
                  </a:xfrm>
                  <a:custGeom>
                    <a:avLst/>
                    <a:gdLst>
                      <a:gd name="T0" fmla="*/ 65 w 3376"/>
                      <a:gd name="T1" fmla="*/ 108 h 3354"/>
                      <a:gd name="T2" fmla="*/ 3376 w 3376"/>
                      <a:gd name="T3" fmla="*/ 0 h 3354"/>
                      <a:gd name="T4" fmla="*/ 3276 w 3376"/>
                      <a:gd name="T5" fmla="*/ 3354 h 3354"/>
                      <a:gd name="T6" fmla="*/ 0 w 3376"/>
                      <a:gd name="T7" fmla="*/ 3295 h 3354"/>
                      <a:gd name="T8" fmla="*/ 65 w 3376"/>
                      <a:gd name="T9" fmla="*/ 108 h 33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376" h="3354">
                        <a:moveTo>
                          <a:pt x="65" y="108"/>
                        </a:moveTo>
                        <a:lnTo>
                          <a:pt x="3376" y="0"/>
                        </a:lnTo>
                        <a:lnTo>
                          <a:pt x="3276" y="3354"/>
                        </a:lnTo>
                        <a:lnTo>
                          <a:pt x="0" y="3295"/>
                        </a:lnTo>
                        <a:lnTo>
                          <a:pt x="65" y="108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78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9685" name="Freeform 12"/>
                  <p:cNvSpPr>
                    <a:spLocks/>
                  </p:cNvSpPr>
                  <p:nvPr/>
                </p:nvSpPr>
                <p:spPr bwMode="auto">
                  <a:xfrm>
                    <a:off x="6383338" y="2452688"/>
                    <a:ext cx="61913" cy="1101725"/>
                  </a:xfrm>
                  <a:custGeom>
                    <a:avLst/>
                    <a:gdLst>
                      <a:gd name="T0" fmla="*/ 2147483647 w 188"/>
                      <a:gd name="T1" fmla="*/ 0 h 3356"/>
                      <a:gd name="T2" fmla="*/ 2147483647 w 188"/>
                      <a:gd name="T3" fmla="*/ 2147483647 h 3356"/>
                      <a:gd name="T4" fmla="*/ 2147483647 w 188"/>
                      <a:gd name="T5" fmla="*/ 2147483647 h 3356"/>
                      <a:gd name="T6" fmla="*/ 0 w 188"/>
                      <a:gd name="T7" fmla="*/ 2147483647 h 3356"/>
                      <a:gd name="T8" fmla="*/ 2147483647 w 188"/>
                      <a:gd name="T9" fmla="*/ 0 h 33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88"/>
                      <a:gd name="T16" fmla="*/ 0 h 3356"/>
                      <a:gd name="T17" fmla="*/ 188 w 188"/>
                      <a:gd name="T18" fmla="*/ 3356 h 33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88" h="3356">
                        <a:moveTo>
                          <a:pt x="112" y="0"/>
                        </a:moveTo>
                        <a:lnTo>
                          <a:pt x="188" y="47"/>
                        </a:lnTo>
                        <a:lnTo>
                          <a:pt x="88" y="3315"/>
                        </a:lnTo>
                        <a:lnTo>
                          <a:pt x="0" y="3356"/>
                        </a:lnTo>
                        <a:lnTo>
                          <a:pt x="112" y="0"/>
                        </a:lnTo>
                        <a:close/>
                      </a:path>
                    </a:pathLst>
                  </a:custGeom>
                  <a:solidFill>
                    <a:srgbClr val="B3B3B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9" name="Freeform 6"/>
                  <p:cNvSpPr>
                    <a:spLocks/>
                  </p:cNvSpPr>
                  <p:nvPr/>
                </p:nvSpPr>
                <p:spPr bwMode="auto">
                  <a:xfrm>
                    <a:off x="1330610" y="2389818"/>
                    <a:ext cx="973138" cy="1204913"/>
                  </a:xfrm>
                  <a:custGeom>
                    <a:avLst/>
                    <a:gdLst>
                      <a:gd name="T0" fmla="*/ 0 w 2964"/>
                      <a:gd name="T1" fmla="*/ 105 h 3669"/>
                      <a:gd name="T2" fmla="*/ 71 w 2964"/>
                      <a:gd name="T3" fmla="*/ 3586 h 3669"/>
                      <a:gd name="T4" fmla="*/ 2964 w 2964"/>
                      <a:gd name="T5" fmla="*/ 3669 h 3669"/>
                      <a:gd name="T6" fmla="*/ 2893 w 2964"/>
                      <a:gd name="T7" fmla="*/ 0 h 3669"/>
                      <a:gd name="T8" fmla="*/ 0 w 2964"/>
                      <a:gd name="T9" fmla="*/ 105 h 36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64" h="3669">
                        <a:moveTo>
                          <a:pt x="0" y="105"/>
                        </a:moveTo>
                        <a:lnTo>
                          <a:pt x="71" y="3586"/>
                        </a:lnTo>
                        <a:lnTo>
                          <a:pt x="2964" y="3669"/>
                        </a:lnTo>
                        <a:lnTo>
                          <a:pt x="2893" y="0"/>
                        </a:lnTo>
                        <a:lnTo>
                          <a:pt x="0" y="105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1">
                          <a:alpha val="42000"/>
                        </a:schemeClr>
                      </a:gs>
                      <a:gs pos="100000">
                        <a:schemeClr val="accent1"/>
                      </a:gs>
                    </a:gsLst>
                    <a:lin ang="5400000" scaled="0"/>
                  </a:gra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/>
                    <a:lightRig rig="balanced" dir="t">
                      <a:rot lat="0" lon="0" rev="78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40" name="Freeform 7"/>
                  <p:cNvSpPr>
                    <a:spLocks/>
                  </p:cNvSpPr>
                  <p:nvPr/>
                </p:nvSpPr>
                <p:spPr bwMode="auto">
                  <a:xfrm>
                    <a:off x="2277927" y="2388754"/>
                    <a:ext cx="669925" cy="1204913"/>
                  </a:xfrm>
                  <a:custGeom>
                    <a:avLst/>
                    <a:gdLst>
                      <a:gd name="T0" fmla="*/ 0 w 2035"/>
                      <a:gd name="T1" fmla="*/ 0 h 3668"/>
                      <a:gd name="T2" fmla="*/ 2005 w 2035"/>
                      <a:gd name="T3" fmla="*/ 282 h 3668"/>
                      <a:gd name="T4" fmla="*/ 2035 w 2035"/>
                      <a:gd name="T5" fmla="*/ 3509 h 3668"/>
                      <a:gd name="T6" fmla="*/ 76 w 2035"/>
                      <a:gd name="T7" fmla="*/ 3668 h 3668"/>
                      <a:gd name="T8" fmla="*/ 0 w 2035"/>
                      <a:gd name="T9" fmla="*/ 0 h 36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35" h="3668">
                        <a:moveTo>
                          <a:pt x="0" y="0"/>
                        </a:moveTo>
                        <a:lnTo>
                          <a:pt x="2005" y="282"/>
                        </a:lnTo>
                        <a:lnTo>
                          <a:pt x="2035" y="3509"/>
                        </a:lnTo>
                        <a:lnTo>
                          <a:pt x="76" y="36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1">
                          <a:alpha val="57000"/>
                        </a:schemeClr>
                      </a:gs>
                      <a:gs pos="100000">
                        <a:schemeClr val="accent1"/>
                      </a:gs>
                    </a:gsLst>
                    <a:lin ang="5400000" scaled="0"/>
                  </a:gra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/>
                    <a:lightRig rig="balanced" dir="t">
                      <a:rot lat="0" lon="0" rev="72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41" name="Freeform 8"/>
                  <p:cNvSpPr>
                    <a:spLocks/>
                  </p:cNvSpPr>
                  <p:nvPr/>
                </p:nvSpPr>
                <p:spPr bwMode="auto">
                  <a:xfrm>
                    <a:off x="2935288" y="2432048"/>
                    <a:ext cx="984250" cy="1128713"/>
                  </a:xfrm>
                  <a:custGeom>
                    <a:avLst/>
                    <a:gdLst>
                      <a:gd name="T0" fmla="*/ 0 w 2994"/>
                      <a:gd name="T1" fmla="*/ 139 h 3437"/>
                      <a:gd name="T2" fmla="*/ 2994 w 2994"/>
                      <a:gd name="T3" fmla="*/ 0 h 3437"/>
                      <a:gd name="T4" fmla="*/ 2994 w 2994"/>
                      <a:gd name="T5" fmla="*/ 3437 h 3437"/>
                      <a:gd name="T6" fmla="*/ 36 w 2994"/>
                      <a:gd name="T7" fmla="*/ 3370 h 3437"/>
                      <a:gd name="T8" fmla="*/ 0 w 2994"/>
                      <a:gd name="T9" fmla="*/ 139 h 34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94" h="3437">
                        <a:moveTo>
                          <a:pt x="0" y="139"/>
                        </a:moveTo>
                        <a:lnTo>
                          <a:pt x="2994" y="0"/>
                        </a:lnTo>
                        <a:lnTo>
                          <a:pt x="2994" y="3437"/>
                        </a:lnTo>
                        <a:lnTo>
                          <a:pt x="36" y="3370"/>
                        </a:lnTo>
                        <a:lnTo>
                          <a:pt x="0" y="139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42000"/>
                    </a:schemeClr>
                  </a:soli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78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</p:grpSp>
            <p:sp>
              <p:nvSpPr>
                <p:cNvPr id="30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1727684" y="3883695"/>
                  <a:ext cx="528637" cy="7694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scene3d>
                  <a:camera prst="isometricOffAxis2Left">
                    <a:rot lat="600000" lon="1560000" rev="0"/>
                  </a:camera>
                  <a:lightRig rig="threePt" dir="t"/>
                </a:scene3d>
                <a:extLst/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eaLnBrk="1" hangingPunct="1">
                    <a:defRPr/>
                  </a:pPr>
                  <a:r>
                    <a:rPr lang="en-US" altLang="zh-CN" sz="4400" b="1" dirty="0">
                      <a:solidFill>
                        <a:schemeClr val="bg1"/>
                      </a:solidFill>
                    </a:rPr>
                    <a:t>1</a:t>
                  </a:r>
                </a:p>
              </p:txBody>
            </p:sp>
            <p:sp>
              <p:nvSpPr>
                <p:cNvPr id="31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382159" y="3883695"/>
                  <a:ext cx="528637" cy="7694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scene3d>
                  <a:camera prst="isometricOffAxis2Left">
                    <a:rot lat="0" lon="1560000" rev="0"/>
                  </a:camera>
                  <a:lightRig rig="threePt" dir="t"/>
                </a:scene3d>
                <a:extLst/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eaLnBrk="1" hangingPunct="1">
                    <a:defRPr/>
                  </a:pPr>
                  <a:r>
                    <a:rPr lang="en-US" altLang="zh-CN" sz="4400" b="1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altLang="zh-CN" sz="4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3262847" y="4037293"/>
                <a:ext cx="649537" cy="507831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bliqueTopRight"/>
                <a:lightRig rig="threePt" dir="t"/>
              </a:scene3d>
              <a:ex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just" eaLnBrk="1" hangingPunct="1">
                  <a:lnSpc>
                    <a:spcPct val="150000"/>
                  </a:lnSpc>
                  <a:defRPr b="1">
                    <a:solidFill>
                      <a:srgbClr val="585858"/>
                    </a:solidFill>
                    <a:ea typeface="黑体" pitchFamily="2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>
                  <a:defRPr/>
                </a:pPr>
                <a:r>
                  <a:rPr lang="zh-CN" dirty="0"/>
                  <a:t>要点</a:t>
                </a:r>
              </a:p>
            </p:txBody>
          </p:sp>
          <p:sp>
            <p:nvSpPr>
              <p:cNvPr id="28" name="Text Box 16"/>
              <p:cNvSpPr txBox="1">
                <a:spLocks noChangeArrowheads="1"/>
              </p:cNvSpPr>
              <p:nvPr/>
            </p:nvSpPr>
            <p:spPr bwMode="auto">
              <a:xfrm>
                <a:off x="5716327" y="4024210"/>
                <a:ext cx="649537" cy="507831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bliqueTopRight"/>
                <a:lightRig rig="threePt" dir="t"/>
              </a:scene3d>
              <a:ex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just" eaLnBrk="1" hangingPunct="1">
                  <a:lnSpc>
                    <a:spcPct val="150000"/>
                  </a:lnSpc>
                  <a:defRPr b="1">
                    <a:solidFill>
                      <a:srgbClr val="585858"/>
                    </a:solidFill>
                    <a:ea typeface="黑体" pitchFamily="2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>
                  <a:defRPr/>
                </a:pPr>
                <a:r>
                  <a:rPr lang="zh-CN" dirty="0">
                    <a:solidFill>
                      <a:schemeClr val="bg1"/>
                    </a:solidFill>
                  </a:rPr>
                  <a:t>要点</a:t>
                </a:r>
              </a:p>
            </p:txBody>
          </p:sp>
        </p:grpSp>
        <p:grpSp>
          <p:nvGrpSpPr>
            <p:cNvPr id="69636" name="组合 6"/>
            <p:cNvGrpSpPr>
              <a:grpSpLocks/>
            </p:cNvGrpSpPr>
            <p:nvPr/>
          </p:nvGrpSpPr>
          <p:grpSpPr bwMode="auto">
            <a:xfrm>
              <a:off x="1534978" y="4803448"/>
              <a:ext cx="5777724" cy="1255854"/>
              <a:chOff x="1534978" y="4803448"/>
              <a:chExt cx="5777724" cy="1255854"/>
            </a:xfrm>
          </p:grpSpPr>
          <p:sp>
            <p:nvSpPr>
              <p:cNvPr id="69637" name="Freeform 15"/>
              <p:cNvSpPr>
                <a:spLocks/>
              </p:cNvSpPr>
              <p:nvPr/>
            </p:nvSpPr>
            <p:spPr bwMode="auto">
              <a:xfrm>
                <a:off x="2586714" y="5103831"/>
                <a:ext cx="4725988" cy="811212"/>
              </a:xfrm>
              <a:custGeom>
                <a:avLst/>
                <a:gdLst>
                  <a:gd name="T0" fmla="*/ 0 w 14383"/>
                  <a:gd name="T1" fmla="*/ 2147483647 h 2469"/>
                  <a:gd name="T2" fmla="*/ 2147483647 w 14383"/>
                  <a:gd name="T3" fmla="*/ 2147483647 h 2469"/>
                  <a:gd name="T4" fmla="*/ 2147483647 w 14383"/>
                  <a:gd name="T5" fmla="*/ 2147483647 h 2469"/>
                  <a:gd name="T6" fmla="*/ 2147483647 w 14383"/>
                  <a:gd name="T7" fmla="*/ 2147483647 h 2469"/>
                  <a:gd name="T8" fmla="*/ 2147483647 w 14383"/>
                  <a:gd name="T9" fmla="*/ 0 h 2469"/>
                  <a:gd name="T10" fmla="*/ 0 w 14383"/>
                  <a:gd name="T11" fmla="*/ 2147483647 h 24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83"/>
                  <a:gd name="T19" fmla="*/ 0 h 2469"/>
                  <a:gd name="T20" fmla="*/ 14383 w 14383"/>
                  <a:gd name="T21" fmla="*/ 2469 h 24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83" h="2469">
                    <a:moveTo>
                      <a:pt x="0" y="1340"/>
                    </a:moveTo>
                    <a:lnTo>
                      <a:pt x="11949" y="2469"/>
                    </a:lnTo>
                    <a:lnTo>
                      <a:pt x="14383" y="1070"/>
                    </a:lnTo>
                    <a:lnTo>
                      <a:pt x="11337" y="764"/>
                    </a:lnTo>
                    <a:lnTo>
                      <a:pt x="1988" y="0"/>
                    </a:lnTo>
                    <a:lnTo>
                      <a:pt x="0" y="1340"/>
                    </a:lnTo>
                    <a:close/>
                  </a:path>
                </a:pathLst>
              </a:custGeom>
              <a:solidFill>
                <a:srgbClr val="BA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9638" name="组合 8"/>
              <p:cNvGrpSpPr>
                <a:grpSpLocks/>
              </p:cNvGrpSpPr>
              <p:nvPr/>
            </p:nvGrpSpPr>
            <p:grpSpPr bwMode="auto">
              <a:xfrm>
                <a:off x="1534978" y="4803448"/>
                <a:ext cx="5055393" cy="1255854"/>
                <a:chOff x="1534978" y="4803448"/>
                <a:chExt cx="5055393" cy="1255854"/>
              </a:xfrm>
            </p:grpSpPr>
            <p:grpSp>
              <p:nvGrpSpPr>
                <p:cNvPr id="69641" name="组合 11"/>
                <p:cNvGrpSpPr>
                  <a:grpSpLocks/>
                </p:cNvGrpSpPr>
                <p:nvPr/>
              </p:nvGrpSpPr>
              <p:grpSpPr bwMode="auto">
                <a:xfrm>
                  <a:off x="1534978" y="4803448"/>
                  <a:ext cx="5055393" cy="1255854"/>
                  <a:chOff x="1358901" y="3527284"/>
                  <a:chExt cx="5055393" cy="1255854"/>
                </a:xfrm>
              </p:grpSpPr>
              <p:sp>
                <p:nvSpPr>
                  <p:cNvPr id="15" name="Freeform 13"/>
                  <p:cNvSpPr>
                    <a:spLocks/>
                  </p:cNvSpPr>
                  <p:nvPr/>
                </p:nvSpPr>
                <p:spPr bwMode="auto">
                  <a:xfrm>
                    <a:off x="1358901" y="3565525"/>
                    <a:ext cx="968375" cy="1214438"/>
                  </a:xfrm>
                  <a:custGeom>
                    <a:avLst/>
                    <a:gdLst>
                      <a:gd name="T0" fmla="*/ 0 w 2952"/>
                      <a:gd name="T1" fmla="*/ 0 h 3697"/>
                      <a:gd name="T2" fmla="*/ 88 w 2952"/>
                      <a:gd name="T3" fmla="*/ 3403 h 3697"/>
                      <a:gd name="T4" fmla="*/ 2952 w 2952"/>
                      <a:gd name="T5" fmla="*/ 3697 h 3697"/>
                      <a:gd name="T6" fmla="*/ 2893 w 2952"/>
                      <a:gd name="T7" fmla="*/ 76 h 3697"/>
                      <a:gd name="T8" fmla="*/ 0 w 2952"/>
                      <a:gd name="T9" fmla="*/ 0 h 3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52" h="3697">
                        <a:moveTo>
                          <a:pt x="0" y="0"/>
                        </a:moveTo>
                        <a:lnTo>
                          <a:pt x="88" y="3403"/>
                        </a:lnTo>
                        <a:lnTo>
                          <a:pt x="2952" y="3697"/>
                        </a:lnTo>
                        <a:lnTo>
                          <a:pt x="2893" y="7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/>
                    <a:lightRig rig="balanced" dir="t">
                      <a:rot lat="0" lon="0" rev="78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6" name="Freeform 14"/>
                  <p:cNvSpPr>
                    <a:spLocks/>
                  </p:cNvSpPr>
                  <p:nvPr/>
                </p:nvSpPr>
                <p:spPr bwMode="auto">
                  <a:xfrm>
                    <a:off x="2306638" y="3543300"/>
                    <a:ext cx="650875" cy="1239838"/>
                  </a:xfrm>
                  <a:custGeom>
                    <a:avLst/>
                    <a:gdLst>
                      <a:gd name="T0" fmla="*/ 0 w 1982"/>
                      <a:gd name="T1" fmla="*/ 141 h 3774"/>
                      <a:gd name="T2" fmla="*/ 65 w 1982"/>
                      <a:gd name="T3" fmla="*/ 3774 h 3774"/>
                      <a:gd name="T4" fmla="*/ 1982 w 1982"/>
                      <a:gd name="T5" fmla="*/ 3180 h 3774"/>
                      <a:gd name="T6" fmla="*/ 1965 w 1982"/>
                      <a:gd name="T7" fmla="*/ 0 h 3774"/>
                      <a:gd name="T8" fmla="*/ 0 w 1982"/>
                      <a:gd name="T9" fmla="*/ 141 h 37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82" h="3774">
                        <a:moveTo>
                          <a:pt x="0" y="141"/>
                        </a:moveTo>
                        <a:lnTo>
                          <a:pt x="65" y="3774"/>
                        </a:lnTo>
                        <a:lnTo>
                          <a:pt x="1982" y="3180"/>
                        </a:lnTo>
                        <a:lnTo>
                          <a:pt x="1965" y="0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solidFill>
                    <a:srgbClr val="C0C0C0"/>
                  </a:soli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/>
                    <a:lightRig rig="balanced" dir="t">
                      <a:rot lat="0" lon="0" rev="66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17" name="Freeform 15"/>
                  <p:cNvSpPr>
                    <a:spLocks/>
                  </p:cNvSpPr>
                  <p:nvPr/>
                </p:nvSpPr>
                <p:spPr bwMode="auto">
                  <a:xfrm>
                    <a:off x="2952751" y="3543300"/>
                    <a:ext cx="971550" cy="1120775"/>
                  </a:xfrm>
                  <a:custGeom>
                    <a:avLst/>
                    <a:gdLst>
                      <a:gd name="T0" fmla="*/ 0 w 2958"/>
                      <a:gd name="T1" fmla="*/ 0 h 3415"/>
                      <a:gd name="T2" fmla="*/ 17 w 2958"/>
                      <a:gd name="T3" fmla="*/ 3186 h 3415"/>
                      <a:gd name="T4" fmla="*/ 2952 w 2958"/>
                      <a:gd name="T5" fmla="*/ 3415 h 3415"/>
                      <a:gd name="T6" fmla="*/ 2958 w 2958"/>
                      <a:gd name="T7" fmla="*/ 59 h 3415"/>
                      <a:gd name="T8" fmla="*/ 0 w 2958"/>
                      <a:gd name="T9" fmla="*/ 0 h 34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958" h="3415">
                        <a:moveTo>
                          <a:pt x="0" y="0"/>
                        </a:moveTo>
                        <a:lnTo>
                          <a:pt x="17" y="3186"/>
                        </a:lnTo>
                        <a:lnTo>
                          <a:pt x="2952" y="3415"/>
                        </a:lnTo>
                        <a:lnTo>
                          <a:pt x="2958" y="5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E7E7E7"/>
                  </a:soli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78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9653" name="Freeform 16"/>
                  <p:cNvSpPr>
                    <a:spLocks/>
                  </p:cNvSpPr>
                  <p:nvPr/>
                </p:nvSpPr>
                <p:spPr bwMode="auto">
                  <a:xfrm>
                    <a:off x="3924301" y="3562350"/>
                    <a:ext cx="1074738" cy="1193800"/>
                  </a:xfrm>
                  <a:custGeom>
                    <a:avLst/>
                    <a:gdLst>
                      <a:gd name="T0" fmla="*/ 0 w 3275"/>
                      <a:gd name="T1" fmla="*/ 0 h 3633"/>
                      <a:gd name="T2" fmla="*/ 0 w 3275"/>
                      <a:gd name="T3" fmla="*/ 2147483647 h 3633"/>
                      <a:gd name="T4" fmla="*/ 2147483647 w 3275"/>
                      <a:gd name="T5" fmla="*/ 2147483647 h 3633"/>
                      <a:gd name="T6" fmla="*/ 2147483647 w 3275"/>
                      <a:gd name="T7" fmla="*/ 2147483647 h 3633"/>
                      <a:gd name="T8" fmla="*/ 0 w 3275"/>
                      <a:gd name="T9" fmla="*/ 0 h 363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275"/>
                      <a:gd name="T16" fmla="*/ 0 h 3633"/>
                      <a:gd name="T17" fmla="*/ 3275 w 3275"/>
                      <a:gd name="T18" fmla="*/ 3633 h 3633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275" h="3633">
                        <a:moveTo>
                          <a:pt x="0" y="0"/>
                        </a:moveTo>
                        <a:lnTo>
                          <a:pt x="0" y="3356"/>
                        </a:lnTo>
                        <a:lnTo>
                          <a:pt x="3228" y="3633"/>
                        </a:lnTo>
                        <a:lnTo>
                          <a:pt x="3275" y="6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654" name="Freeform 17"/>
                  <p:cNvSpPr>
                    <a:spLocks/>
                  </p:cNvSpPr>
                  <p:nvPr/>
                </p:nvSpPr>
                <p:spPr bwMode="auto">
                  <a:xfrm>
                    <a:off x="4984751" y="3532188"/>
                    <a:ext cx="325438" cy="1223963"/>
                  </a:xfrm>
                  <a:custGeom>
                    <a:avLst/>
                    <a:gdLst>
                      <a:gd name="T0" fmla="*/ 2147483647 w 994"/>
                      <a:gd name="T1" fmla="*/ 2147483647 h 3727"/>
                      <a:gd name="T2" fmla="*/ 0 w 994"/>
                      <a:gd name="T3" fmla="*/ 2147483647 h 3727"/>
                      <a:gd name="T4" fmla="*/ 2147483647 w 994"/>
                      <a:gd name="T5" fmla="*/ 2147483647 h 3727"/>
                      <a:gd name="T6" fmla="*/ 2147483647 w 994"/>
                      <a:gd name="T7" fmla="*/ 0 h 3727"/>
                      <a:gd name="T8" fmla="*/ 2147483647 w 994"/>
                      <a:gd name="T9" fmla="*/ 2147483647 h 372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994"/>
                      <a:gd name="T16" fmla="*/ 0 h 3727"/>
                      <a:gd name="T17" fmla="*/ 994 w 994"/>
                      <a:gd name="T18" fmla="*/ 3727 h 3727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994" h="3727">
                        <a:moveTo>
                          <a:pt x="47" y="159"/>
                        </a:moveTo>
                        <a:lnTo>
                          <a:pt x="0" y="3727"/>
                        </a:lnTo>
                        <a:lnTo>
                          <a:pt x="947" y="3132"/>
                        </a:lnTo>
                        <a:lnTo>
                          <a:pt x="994" y="0"/>
                        </a:lnTo>
                        <a:lnTo>
                          <a:pt x="47" y="159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655" name="Freeform 18"/>
                  <p:cNvSpPr>
                    <a:spLocks/>
                  </p:cNvSpPr>
                  <p:nvPr/>
                </p:nvSpPr>
                <p:spPr bwMode="auto">
                  <a:xfrm>
                    <a:off x="5295901" y="3529013"/>
                    <a:ext cx="1089025" cy="1104900"/>
                  </a:xfrm>
                  <a:custGeom>
                    <a:avLst/>
                    <a:gdLst>
                      <a:gd name="T0" fmla="*/ 2147483647 w 3317"/>
                      <a:gd name="T1" fmla="*/ 0 h 3362"/>
                      <a:gd name="T2" fmla="*/ 0 w 3317"/>
                      <a:gd name="T3" fmla="*/ 2147483647 h 3362"/>
                      <a:gd name="T4" fmla="*/ 2147483647 w 3317"/>
                      <a:gd name="T5" fmla="*/ 2147483647 h 3362"/>
                      <a:gd name="T6" fmla="*/ 2147483647 w 3317"/>
                      <a:gd name="T7" fmla="*/ 2147483647 h 3362"/>
                      <a:gd name="T8" fmla="*/ 2147483647 w 3317"/>
                      <a:gd name="T9" fmla="*/ 0 h 33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3317"/>
                      <a:gd name="T16" fmla="*/ 0 h 3362"/>
                      <a:gd name="T17" fmla="*/ 3317 w 3317"/>
                      <a:gd name="T18" fmla="*/ 3362 h 336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3317" h="3362">
                        <a:moveTo>
                          <a:pt x="47" y="0"/>
                        </a:moveTo>
                        <a:lnTo>
                          <a:pt x="0" y="3138"/>
                        </a:lnTo>
                        <a:lnTo>
                          <a:pt x="3252" y="3362"/>
                        </a:lnTo>
                        <a:lnTo>
                          <a:pt x="3317" y="82"/>
                        </a:lnTo>
                        <a:lnTo>
                          <a:pt x="47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9656" name="Freeform 19"/>
                  <p:cNvSpPr>
                    <a:spLocks/>
                  </p:cNvSpPr>
                  <p:nvPr/>
                </p:nvSpPr>
                <p:spPr bwMode="auto">
                  <a:xfrm>
                    <a:off x="6365876" y="3541713"/>
                    <a:ext cx="47625" cy="1087438"/>
                  </a:xfrm>
                  <a:custGeom>
                    <a:avLst/>
                    <a:gdLst>
                      <a:gd name="T0" fmla="*/ 2147483647 w 147"/>
                      <a:gd name="T1" fmla="*/ 2147483647 h 3315"/>
                      <a:gd name="T2" fmla="*/ 0 w 147"/>
                      <a:gd name="T3" fmla="*/ 2147483647 h 3315"/>
                      <a:gd name="T4" fmla="*/ 2147483647 w 147"/>
                      <a:gd name="T5" fmla="*/ 2147483647 h 3315"/>
                      <a:gd name="T6" fmla="*/ 2147483647 w 147"/>
                      <a:gd name="T7" fmla="*/ 0 h 3315"/>
                      <a:gd name="T8" fmla="*/ 2147483647 w 147"/>
                      <a:gd name="T9" fmla="*/ 2147483647 h 331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7"/>
                      <a:gd name="T16" fmla="*/ 0 h 3315"/>
                      <a:gd name="T17" fmla="*/ 147 w 147"/>
                      <a:gd name="T18" fmla="*/ 3315 h 331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7" h="3315">
                        <a:moveTo>
                          <a:pt x="59" y="41"/>
                        </a:moveTo>
                        <a:lnTo>
                          <a:pt x="0" y="3315"/>
                        </a:lnTo>
                        <a:lnTo>
                          <a:pt x="106" y="2938"/>
                        </a:lnTo>
                        <a:lnTo>
                          <a:pt x="147" y="0"/>
                        </a:lnTo>
                        <a:lnTo>
                          <a:pt x="59" y="41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" name="Freeform 16"/>
                  <p:cNvSpPr>
                    <a:spLocks/>
                  </p:cNvSpPr>
                  <p:nvPr/>
                </p:nvSpPr>
                <p:spPr bwMode="auto">
                  <a:xfrm>
                    <a:off x="3929774" y="3576435"/>
                    <a:ext cx="1074738" cy="1193800"/>
                  </a:xfrm>
                  <a:custGeom>
                    <a:avLst/>
                    <a:gdLst>
                      <a:gd name="T0" fmla="*/ 0 w 3275"/>
                      <a:gd name="T1" fmla="*/ 0 h 3633"/>
                      <a:gd name="T2" fmla="*/ 0 w 3275"/>
                      <a:gd name="T3" fmla="*/ 3356 h 3633"/>
                      <a:gd name="T4" fmla="*/ 3228 w 3275"/>
                      <a:gd name="T5" fmla="*/ 3633 h 3633"/>
                      <a:gd name="T6" fmla="*/ 3275 w 3275"/>
                      <a:gd name="T7" fmla="*/ 65 h 3633"/>
                      <a:gd name="T8" fmla="*/ 0 w 3275"/>
                      <a:gd name="T9" fmla="*/ 0 h 36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275" h="3633">
                        <a:moveTo>
                          <a:pt x="0" y="0"/>
                        </a:moveTo>
                        <a:lnTo>
                          <a:pt x="0" y="3356"/>
                        </a:lnTo>
                        <a:lnTo>
                          <a:pt x="3228" y="3633"/>
                        </a:lnTo>
                        <a:lnTo>
                          <a:pt x="3275" y="6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1">
                          <a:alpha val="20000"/>
                        </a:schemeClr>
                      </a:gs>
                      <a:gs pos="100000">
                        <a:schemeClr val="accent1">
                          <a:alpha val="64000"/>
                        </a:schemeClr>
                      </a:gs>
                    </a:gsLst>
                    <a:lin ang="5400000" scaled="0"/>
                  </a:gra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/>
                    <a:lightRig rig="balanced" dir="t">
                      <a:rot lat="0" lon="0" rev="78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3" name="Freeform 17"/>
                  <p:cNvSpPr>
                    <a:spLocks/>
                  </p:cNvSpPr>
                  <p:nvPr/>
                </p:nvSpPr>
                <p:spPr bwMode="auto">
                  <a:xfrm>
                    <a:off x="4982083" y="3549447"/>
                    <a:ext cx="325438" cy="1223963"/>
                  </a:xfrm>
                  <a:custGeom>
                    <a:avLst/>
                    <a:gdLst>
                      <a:gd name="T0" fmla="*/ 47 w 994"/>
                      <a:gd name="T1" fmla="*/ 159 h 3727"/>
                      <a:gd name="T2" fmla="*/ 0 w 994"/>
                      <a:gd name="T3" fmla="*/ 3727 h 3727"/>
                      <a:gd name="T4" fmla="*/ 947 w 994"/>
                      <a:gd name="T5" fmla="*/ 3132 h 3727"/>
                      <a:gd name="T6" fmla="*/ 994 w 994"/>
                      <a:gd name="T7" fmla="*/ 0 h 3727"/>
                      <a:gd name="T8" fmla="*/ 47 w 994"/>
                      <a:gd name="T9" fmla="*/ 159 h 37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994" h="3727">
                        <a:moveTo>
                          <a:pt x="47" y="159"/>
                        </a:moveTo>
                        <a:lnTo>
                          <a:pt x="0" y="3727"/>
                        </a:lnTo>
                        <a:lnTo>
                          <a:pt x="947" y="3132"/>
                        </a:lnTo>
                        <a:lnTo>
                          <a:pt x="994" y="0"/>
                        </a:lnTo>
                        <a:lnTo>
                          <a:pt x="47" y="159"/>
                        </a:lnTo>
                        <a:close/>
                      </a:path>
                    </a:pathLst>
                  </a:custGeom>
                  <a:gradFill>
                    <a:gsLst>
                      <a:gs pos="0">
                        <a:schemeClr val="accent1">
                          <a:alpha val="37000"/>
                        </a:schemeClr>
                      </a:gs>
                      <a:gs pos="100000">
                        <a:schemeClr val="accent1">
                          <a:alpha val="56000"/>
                        </a:schemeClr>
                      </a:gs>
                    </a:gsLst>
                    <a:lin ang="5400000" scaled="0"/>
                  </a:gra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/>
                    <a:lightRig rig="balanced" dir="t">
                      <a:rot lat="0" lon="0" rev="60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24" name="Freeform 18"/>
                  <p:cNvSpPr>
                    <a:spLocks/>
                  </p:cNvSpPr>
                  <p:nvPr/>
                </p:nvSpPr>
                <p:spPr bwMode="auto">
                  <a:xfrm>
                    <a:off x="5283175" y="3527284"/>
                    <a:ext cx="1089025" cy="1104900"/>
                  </a:xfrm>
                  <a:custGeom>
                    <a:avLst/>
                    <a:gdLst>
                      <a:gd name="T0" fmla="*/ 47 w 3317"/>
                      <a:gd name="T1" fmla="*/ 0 h 3362"/>
                      <a:gd name="T2" fmla="*/ 0 w 3317"/>
                      <a:gd name="T3" fmla="*/ 3138 h 3362"/>
                      <a:gd name="T4" fmla="*/ 3252 w 3317"/>
                      <a:gd name="T5" fmla="*/ 3362 h 3362"/>
                      <a:gd name="T6" fmla="*/ 3317 w 3317"/>
                      <a:gd name="T7" fmla="*/ 82 h 3362"/>
                      <a:gd name="T8" fmla="*/ 47 w 3317"/>
                      <a:gd name="T9" fmla="*/ 0 h 33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317" h="3362">
                        <a:moveTo>
                          <a:pt x="47" y="0"/>
                        </a:moveTo>
                        <a:lnTo>
                          <a:pt x="0" y="3138"/>
                        </a:lnTo>
                        <a:lnTo>
                          <a:pt x="3252" y="3362"/>
                        </a:lnTo>
                        <a:lnTo>
                          <a:pt x="3317" y="82"/>
                        </a:lnTo>
                        <a:lnTo>
                          <a:pt x="47" y="0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18000"/>
                    </a:schemeClr>
                  </a:solidFill>
                  <a:ln w="4" cap="flat">
                    <a:noFill/>
                    <a:prstDash val="solid"/>
                    <a:miter lim="800000"/>
                    <a:headEnd/>
                    <a:tailEnd/>
                  </a:ln>
                  <a:effectLst/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7800000"/>
                    </a:lightRig>
                  </a:scene3d>
                  <a:sp3d prstMaterial="softEdge">
                    <a:bevelT prst="artDeco"/>
                  </a:sp3d>
                </p:spPr>
                <p:txBody>
                  <a:bodyPr/>
                  <a:lstStyle/>
                  <a:p>
                    <a:pPr>
                      <a:defRPr/>
                    </a:pPr>
                    <a:endParaRPr lang="zh-CN" altLang="en-US"/>
                  </a:p>
                </p:txBody>
              </p:sp>
              <p:sp>
                <p:nvSpPr>
                  <p:cNvPr id="69666" name="Freeform 19"/>
                  <p:cNvSpPr>
                    <a:spLocks/>
                  </p:cNvSpPr>
                  <p:nvPr/>
                </p:nvSpPr>
                <p:spPr bwMode="auto">
                  <a:xfrm>
                    <a:off x="6366669" y="3529183"/>
                    <a:ext cx="47625" cy="1087438"/>
                  </a:xfrm>
                  <a:custGeom>
                    <a:avLst/>
                    <a:gdLst>
                      <a:gd name="T0" fmla="*/ 2147483647 w 147"/>
                      <a:gd name="T1" fmla="*/ 2147483647 h 3315"/>
                      <a:gd name="T2" fmla="*/ 0 w 147"/>
                      <a:gd name="T3" fmla="*/ 2147483647 h 3315"/>
                      <a:gd name="T4" fmla="*/ 2147483647 w 147"/>
                      <a:gd name="T5" fmla="*/ 2147483647 h 3315"/>
                      <a:gd name="T6" fmla="*/ 2147483647 w 147"/>
                      <a:gd name="T7" fmla="*/ 0 h 3315"/>
                      <a:gd name="T8" fmla="*/ 2147483647 w 147"/>
                      <a:gd name="T9" fmla="*/ 2147483647 h 331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47"/>
                      <a:gd name="T16" fmla="*/ 0 h 3315"/>
                      <a:gd name="T17" fmla="*/ 147 w 147"/>
                      <a:gd name="T18" fmla="*/ 3315 h 331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47" h="3315">
                        <a:moveTo>
                          <a:pt x="59" y="41"/>
                        </a:moveTo>
                        <a:lnTo>
                          <a:pt x="0" y="3315"/>
                        </a:lnTo>
                        <a:lnTo>
                          <a:pt x="106" y="2938"/>
                        </a:lnTo>
                        <a:lnTo>
                          <a:pt x="147" y="0"/>
                        </a:lnTo>
                        <a:lnTo>
                          <a:pt x="59" y="41"/>
                        </a:lnTo>
                        <a:close/>
                      </a:path>
                    </a:pathLst>
                  </a:custGeom>
                  <a:solidFill>
                    <a:schemeClr val="accent1">
                      <a:alpha val="32941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1733415" y="5071827"/>
                  <a:ext cx="528637" cy="7694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scene3d>
                  <a:camera prst="isometricOffAxis2Left">
                    <a:rot lat="600000" lon="1560000" rev="0"/>
                  </a:camera>
                  <a:lightRig rig="threePt" dir="t"/>
                </a:scene3d>
                <a:extLst/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eaLnBrk="1" hangingPunct="1">
                    <a:defRPr/>
                  </a:pPr>
                  <a:r>
                    <a:rPr lang="en-US" altLang="zh-CN" sz="4400" b="1" dirty="0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  <p:sp>
              <p:nvSpPr>
                <p:cNvPr id="14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4331395" y="5085184"/>
                  <a:ext cx="528637" cy="7694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scene3d>
                  <a:camera prst="isometricOffAxis2Left">
                    <a:rot lat="600000" lon="1560000" rev="0"/>
                  </a:camera>
                  <a:lightRig rig="threePt" dir="t"/>
                </a:scene3d>
                <a:extLst/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charset="-122"/>
                    </a:defRPr>
                  </a:lvl9pPr>
                </a:lstStyle>
                <a:p>
                  <a:pPr eaLnBrk="1" hangingPunct="1">
                    <a:defRPr/>
                  </a:pPr>
                  <a:r>
                    <a:rPr lang="en-US" altLang="zh-CN" sz="4400" b="1" dirty="0" smtClean="0">
                      <a:solidFill>
                        <a:schemeClr val="bg1"/>
                      </a:solidFill>
                    </a:rPr>
                    <a:t>4</a:t>
                  </a:r>
                  <a:endParaRPr lang="en-US" altLang="zh-CN" sz="44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" name="Text Box 16"/>
              <p:cNvSpPr txBox="1">
                <a:spLocks noChangeArrowheads="1"/>
              </p:cNvSpPr>
              <p:nvPr/>
            </p:nvSpPr>
            <p:spPr bwMode="auto">
              <a:xfrm>
                <a:off x="3276549" y="5087820"/>
                <a:ext cx="649537" cy="507831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bliqueTopRight"/>
                <a:lightRig rig="threePt" dir="t"/>
              </a:scene3d>
              <a:ex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just" eaLnBrk="1" hangingPunct="1">
                  <a:lnSpc>
                    <a:spcPct val="150000"/>
                  </a:lnSpc>
                  <a:defRPr b="1">
                    <a:solidFill>
                      <a:srgbClr val="585858"/>
                    </a:solidFill>
                    <a:ea typeface="黑体" pitchFamily="2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>
                  <a:defRPr/>
                </a:pPr>
                <a:r>
                  <a:rPr lang="zh-CN" dirty="0">
                    <a:solidFill>
                      <a:schemeClr val="bg1"/>
                    </a:solidFill>
                  </a:rPr>
                  <a:t>要点</a:t>
                </a:r>
              </a:p>
            </p:txBody>
          </p:sp>
          <p:sp>
            <p:nvSpPr>
              <p:cNvPr id="11" name="Text Box 16"/>
              <p:cNvSpPr txBox="1">
                <a:spLocks noChangeArrowheads="1"/>
              </p:cNvSpPr>
              <p:nvPr/>
            </p:nvSpPr>
            <p:spPr bwMode="auto">
              <a:xfrm>
                <a:off x="5716327" y="5125935"/>
                <a:ext cx="649537" cy="507831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bliqueTopRight"/>
                <a:lightRig rig="threePt" dir="t"/>
              </a:scene3d>
              <a:extLst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just" eaLnBrk="1" hangingPunct="1">
                  <a:lnSpc>
                    <a:spcPct val="150000"/>
                  </a:lnSpc>
                  <a:defRPr b="1">
                    <a:solidFill>
                      <a:srgbClr val="585858"/>
                    </a:solidFill>
                    <a:ea typeface="黑体" pitchFamily="2" charset="-122"/>
                  </a:defRPr>
                </a:lvl1pPr>
                <a:lvl2pPr marL="742950" indent="-285750" eaLnBrk="0" hangingPunct="0"/>
                <a:lvl3pPr marL="1143000" indent="-228600" eaLnBrk="0" hangingPunct="0"/>
                <a:lvl4pPr marL="1600200" indent="-228600" eaLnBrk="0" hangingPunct="0"/>
                <a:lvl5pPr marL="2057400" indent="-228600" eaLnBrk="0" hangingPunct="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pPr>
                  <a:defRPr/>
                </a:pPr>
                <a:r>
                  <a:rPr lang="zh-CN" dirty="0"/>
                  <a:t>要点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2123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设计方案">
      <a:majorFont>
        <a:latin typeface="微软雅黑"/>
        <a:ea typeface="宋体"/>
        <a:cs typeface=""/>
      </a:majorFont>
      <a:minorFont>
        <a:latin typeface="微软雅黑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5C8AE7"/>
        </a:accent6>
        <a:hlink>
          <a:srgbClr val="FF00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13715</TotalTime>
  <Words>25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4_自定义设计方案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www.PPTfans.cn</dc:title>
  <dc:subject/>
  <dc:creator/>
  <cp:keywords/>
  <dc:description/>
  <cp:lastModifiedBy>peaterq</cp:lastModifiedBy>
  <cp:revision>572</cp:revision>
  <dcterms:created xsi:type="dcterms:W3CDTF">2009-11-12T15:39:41Z</dcterms:created>
  <dcterms:modified xsi:type="dcterms:W3CDTF">2013-04-12T09:23:48Z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www.PPTfans.cn</vt:lpwstr>
  </property>
  <property fmtid="{D5CDD505-2E9C-101B-9397-08002B2CF9AE}" pid="3" name="SlideDescription">
    <vt:lpwstr/>
  </property>
</Properties>
</file>