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2850" y="-930"/>
      </p:cViewPr>
      <p:guideLst>
        <p:guide orient="horz" pos="431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C68EA-5AA1-4798-9C74-2A3DA8664F2E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53D6E-03AE-488E-9291-9499277B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98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设计教程</a:t>
            </a:r>
            <a:r>
              <a:rPr lang="en-US" altLang="zh-CN" dirty="0" smtClean="0"/>
              <a:t>,PPT</a:t>
            </a:r>
            <a:r>
              <a:rPr lang="zh-CN" altLang="en-US" dirty="0" smtClean="0"/>
              <a:t>素材请登录：</a:t>
            </a:r>
            <a:r>
              <a:rPr lang="en-US" altLang="zh-CN" dirty="0" smtClean="0"/>
              <a:t>www.pptfans.cn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53D6E-03AE-488E-9291-9499277BB0A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61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设计教程</a:t>
            </a:r>
            <a:r>
              <a:rPr lang="en-US" altLang="zh-CN" dirty="0" smtClean="0"/>
              <a:t>,PPT</a:t>
            </a:r>
            <a:r>
              <a:rPr lang="zh-CN" altLang="en-US" dirty="0" smtClean="0"/>
              <a:t>素材请登录：</a:t>
            </a:r>
            <a:r>
              <a:rPr lang="en-US" altLang="zh-CN" dirty="0" smtClean="0"/>
              <a:t>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53D6E-03AE-488E-9291-9499277BB0A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32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设计教程</a:t>
            </a:r>
            <a:r>
              <a:rPr lang="en-US" altLang="zh-CN" dirty="0" smtClean="0"/>
              <a:t>,PPT</a:t>
            </a:r>
            <a:r>
              <a:rPr lang="zh-CN" altLang="en-US" dirty="0" smtClean="0"/>
              <a:t>素材请登录：</a:t>
            </a:r>
            <a:r>
              <a:rPr lang="en-US" altLang="zh-CN" dirty="0" smtClean="0"/>
              <a:t>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53D6E-03AE-488E-9291-9499277BB0A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774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设计教程</a:t>
            </a:r>
            <a:r>
              <a:rPr lang="en-US" altLang="zh-CN" dirty="0" smtClean="0"/>
              <a:t>,PPT</a:t>
            </a:r>
            <a:r>
              <a:rPr lang="zh-CN" altLang="en-US" dirty="0" smtClean="0"/>
              <a:t>素材请登录：</a:t>
            </a:r>
            <a:r>
              <a:rPr lang="en-US" altLang="zh-CN" dirty="0" smtClean="0"/>
              <a:t>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53D6E-03AE-488E-9291-9499277BB0A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58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设计教程</a:t>
            </a:r>
            <a:r>
              <a:rPr lang="en-US" altLang="zh-CN" dirty="0" smtClean="0"/>
              <a:t>,PPT</a:t>
            </a:r>
            <a:r>
              <a:rPr lang="zh-CN" altLang="en-US" dirty="0" smtClean="0"/>
              <a:t>素材请登录：</a:t>
            </a:r>
            <a:r>
              <a:rPr lang="en-US" altLang="zh-CN" dirty="0" smtClean="0"/>
              <a:t>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53D6E-03AE-488E-9291-9499277BB0A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674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设计教程</a:t>
            </a:r>
            <a:r>
              <a:rPr lang="en-US" altLang="zh-CN" dirty="0" smtClean="0"/>
              <a:t>,PPT</a:t>
            </a:r>
            <a:r>
              <a:rPr lang="zh-CN" altLang="en-US" dirty="0" smtClean="0"/>
              <a:t>素材请登录：</a:t>
            </a:r>
            <a:r>
              <a:rPr lang="en-US" altLang="zh-CN" dirty="0" smtClean="0"/>
              <a:t>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53D6E-03AE-488E-9291-9499277BB0A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640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设计教程</a:t>
            </a:r>
            <a:r>
              <a:rPr lang="en-US" altLang="zh-CN" dirty="0" smtClean="0"/>
              <a:t>,PPT</a:t>
            </a:r>
            <a:r>
              <a:rPr lang="zh-CN" altLang="en-US" dirty="0" smtClean="0"/>
              <a:t>素材请登录：</a:t>
            </a:r>
            <a:r>
              <a:rPr lang="en-US" altLang="zh-CN" dirty="0" smtClean="0"/>
              <a:t>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53D6E-03AE-488E-9291-9499277BB0A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82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94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69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63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75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28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98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07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95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02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53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15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06CE-F0CC-4AD5-A047-EC0AE28F300A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9314A-31C1-4C97-BD74-44FFF870D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41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74" y="1271413"/>
            <a:ext cx="6105278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83047" y="2531553"/>
            <a:ext cx="6105272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1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74" y="1271413"/>
            <a:ext cx="6105278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83047" y="2531553"/>
            <a:ext cx="6105272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1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3 -0.073 L 0.177 -0.073 L 0.25 0 L 0.25 0.104 L 0.177 0.177 L 0.073 0.177 L 0 0.104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74" y="1271413"/>
            <a:ext cx="6105278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83047" y="2531553"/>
            <a:ext cx="6105272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01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25 -3.7037E-6 L -3.61111E-6 -3.7037E-6 Z " pathEditMode="relative" rAng="0" ptsTypes="FFF">
                                      <p:cBhvr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74" y="1271413"/>
            <a:ext cx="6105278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83047" y="2531553"/>
            <a:ext cx="6105272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78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4896 -0.00069 L -3.61111E-6 -3.7037E-6 Z " pathEditMode="relative" rAng="0" ptsTypes="FFF">
                                      <p:cBhvr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74" y="1271413"/>
            <a:ext cx="6105278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83047" y="2531553"/>
            <a:ext cx="6105272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52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4896 -0.00069 L -3.61111E-6 -3.7037E-6 Z " pathEditMode="relative" rAng="0" ptsTypes="FFF">
                                      <p:cBhvr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4896 -0.00069 L -3.61111E-6 -3.7037E-6 Z " pathEditMode="relative" rAng="0" ptsTypes="FFF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74" y="1271413"/>
            <a:ext cx="6105278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83047" y="2531553"/>
            <a:ext cx="6105272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5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4896 -0.00069 L -3.61111E-6 -3.7037E-6 Z " pathEditMode="relative" rAng="0" ptsTypes="FFF">
                                      <p:cBhvr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6 -0.00093 L 5.55556E-7 -0.00023 L 0.04896 -0.00093 Z " pathEditMode="relative" rAng="10800000" ptsTypes="FFF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74" y="1271413"/>
            <a:ext cx="6105278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34fae6cd7b899e5147ec937843a7d933c8950d7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83047" y="2531553"/>
            <a:ext cx="6105272" cy="31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71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02344 0.00046 L 0.02257 0.00046 L -3.88889E-6 2.22222E-6 Z " pathEditMode="relative" rAng="0" ptsTypes="FAFF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0162 L -0.02326 0.0007 L -0.0224 0.00093 L 5.55112E-17 0.00162 Z " pathEditMode="relative" rAng="-24154786" ptsTypes="FAFF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41eba83fb9e774a5354b7aa95e0f099b3286fac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84</Words>
  <Application>Microsoft Office PowerPoint</Application>
  <PresentationFormat>全屏显示(4:3)</PresentationFormat>
  <Paragraphs>14</Paragraphs>
  <Slides>7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peaterq</dc:creator>
  <cp:lastModifiedBy>peaterq</cp:lastModifiedBy>
  <cp:revision>10</cp:revision>
  <dcterms:created xsi:type="dcterms:W3CDTF">2013-04-16T01:29:36Z</dcterms:created>
  <dcterms:modified xsi:type="dcterms:W3CDTF">2013-04-16T02:14:13Z</dcterms:modified>
</cp:coreProperties>
</file>