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60" r:id="rId4"/>
    <p:sldId id="261" r:id="rId5"/>
    <p:sldId id="262" r:id="rId6"/>
    <p:sldId id="263" r:id="rId7"/>
    <p:sldId id="258" r:id="rId8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2850" y="-930"/>
      </p:cViewPr>
      <p:guideLst>
        <p:guide orient="horz" pos="431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C68EA-5AA1-4798-9C74-2A3DA8664F2E}" type="datetimeFigureOut">
              <a:rPr lang="zh-CN" altLang="en-US" smtClean="0"/>
              <a:t>2013/4/16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53D6E-03AE-488E-9291-9499277BB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2988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设计教程</a:t>
            </a:r>
            <a:r>
              <a:rPr lang="en-US" altLang="zh-CN" dirty="0" smtClean="0"/>
              <a:t>,PPT</a:t>
            </a:r>
            <a:r>
              <a:rPr lang="zh-CN" altLang="en-US" dirty="0" smtClean="0"/>
              <a:t>素材请登录：</a:t>
            </a:r>
            <a:r>
              <a:rPr lang="en-US" altLang="zh-CN" dirty="0" smtClean="0"/>
              <a:t>www.pptfans.cn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53D6E-03AE-488E-9291-9499277BB0A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6614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设计教程</a:t>
            </a:r>
            <a:r>
              <a:rPr lang="en-US" altLang="zh-CN" dirty="0" smtClean="0"/>
              <a:t>,PPT</a:t>
            </a:r>
            <a:r>
              <a:rPr lang="zh-CN" altLang="en-US" dirty="0" smtClean="0"/>
              <a:t>素材请登录：</a:t>
            </a:r>
            <a:r>
              <a:rPr lang="en-US" altLang="zh-CN" dirty="0" smtClean="0"/>
              <a:t>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53D6E-03AE-488E-9291-9499277BB0A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1322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设计教程</a:t>
            </a:r>
            <a:r>
              <a:rPr lang="en-US" altLang="zh-CN" dirty="0" smtClean="0"/>
              <a:t>,PPT</a:t>
            </a:r>
            <a:r>
              <a:rPr lang="zh-CN" altLang="en-US" dirty="0" smtClean="0"/>
              <a:t>素材请登录：</a:t>
            </a:r>
            <a:r>
              <a:rPr lang="en-US" altLang="zh-CN" dirty="0" smtClean="0"/>
              <a:t>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53D6E-03AE-488E-9291-9499277BB0A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774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设计教程</a:t>
            </a:r>
            <a:r>
              <a:rPr lang="en-US" altLang="zh-CN" dirty="0" smtClean="0"/>
              <a:t>,PPT</a:t>
            </a:r>
            <a:r>
              <a:rPr lang="zh-CN" altLang="en-US" dirty="0" smtClean="0"/>
              <a:t>素材请登录：</a:t>
            </a:r>
            <a:r>
              <a:rPr lang="en-US" altLang="zh-CN" dirty="0" smtClean="0"/>
              <a:t>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53D6E-03AE-488E-9291-9499277BB0A8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1583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设计教程</a:t>
            </a:r>
            <a:r>
              <a:rPr lang="en-US" altLang="zh-CN" dirty="0" smtClean="0"/>
              <a:t>,PPT</a:t>
            </a:r>
            <a:r>
              <a:rPr lang="zh-CN" altLang="en-US" dirty="0" smtClean="0"/>
              <a:t>素材请登录：</a:t>
            </a:r>
            <a:r>
              <a:rPr lang="en-US" altLang="zh-CN" dirty="0" smtClean="0"/>
              <a:t>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53D6E-03AE-488E-9291-9499277BB0A8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3674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设计教程</a:t>
            </a:r>
            <a:r>
              <a:rPr lang="en-US" altLang="zh-CN" dirty="0" smtClean="0"/>
              <a:t>,PPT</a:t>
            </a:r>
            <a:r>
              <a:rPr lang="zh-CN" altLang="en-US" dirty="0" smtClean="0"/>
              <a:t>素材请登录：</a:t>
            </a:r>
            <a:r>
              <a:rPr lang="en-US" altLang="zh-CN" dirty="0" smtClean="0"/>
              <a:t>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53D6E-03AE-488E-9291-9499277BB0A8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5640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设计教程</a:t>
            </a:r>
            <a:r>
              <a:rPr lang="en-US" altLang="zh-CN" dirty="0" smtClean="0"/>
              <a:t>,PPT</a:t>
            </a:r>
            <a:r>
              <a:rPr lang="zh-CN" altLang="en-US" dirty="0" smtClean="0"/>
              <a:t>素材请登录：</a:t>
            </a:r>
            <a:r>
              <a:rPr lang="en-US" altLang="zh-CN" dirty="0" smtClean="0"/>
              <a:t>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53D6E-03AE-488E-9291-9499277BB0A8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828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06CE-F0CC-4AD5-A047-EC0AE28F300A}" type="datetimeFigureOut">
              <a:rPr lang="zh-CN" altLang="en-US" smtClean="0"/>
              <a:t>2013/4/16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314A-31C1-4C97-BD74-44FFF870DA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9944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06CE-F0CC-4AD5-A047-EC0AE28F300A}" type="datetimeFigureOut">
              <a:rPr lang="zh-CN" altLang="en-US" smtClean="0"/>
              <a:t>2013/4/16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314A-31C1-4C97-BD74-44FFF870DA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269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06CE-F0CC-4AD5-A047-EC0AE28F300A}" type="datetimeFigureOut">
              <a:rPr lang="zh-CN" altLang="en-US" smtClean="0"/>
              <a:t>2013/4/16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314A-31C1-4C97-BD74-44FFF870DA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7637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06CE-F0CC-4AD5-A047-EC0AE28F300A}" type="datetimeFigureOut">
              <a:rPr lang="zh-CN" altLang="en-US" smtClean="0"/>
              <a:t>2013/4/16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314A-31C1-4C97-BD74-44FFF870DA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575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06CE-F0CC-4AD5-A047-EC0AE28F300A}" type="datetimeFigureOut">
              <a:rPr lang="zh-CN" altLang="en-US" smtClean="0"/>
              <a:t>2013/4/16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314A-31C1-4C97-BD74-44FFF870DA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9282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06CE-F0CC-4AD5-A047-EC0AE28F300A}" type="datetimeFigureOut">
              <a:rPr lang="zh-CN" altLang="en-US" smtClean="0"/>
              <a:t>2013/4/16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314A-31C1-4C97-BD74-44FFF870DA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3986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06CE-F0CC-4AD5-A047-EC0AE28F300A}" type="datetimeFigureOut">
              <a:rPr lang="zh-CN" altLang="en-US" smtClean="0"/>
              <a:t>2013/4/16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314A-31C1-4C97-BD74-44FFF870DA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074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06CE-F0CC-4AD5-A047-EC0AE28F300A}" type="datetimeFigureOut">
              <a:rPr lang="zh-CN" altLang="en-US" smtClean="0"/>
              <a:t>2013/4/16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314A-31C1-4C97-BD74-44FFF870DA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5951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06CE-F0CC-4AD5-A047-EC0AE28F300A}" type="datetimeFigureOut">
              <a:rPr lang="zh-CN" altLang="en-US" smtClean="0"/>
              <a:t>2013/4/16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314A-31C1-4C97-BD74-44FFF870DA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502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06CE-F0CC-4AD5-A047-EC0AE28F300A}" type="datetimeFigureOut">
              <a:rPr lang="zh-CN" altLang="en-US" smtClean="0"/>
              <a:t>2013/4/16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314A-31C1-4C97-BD74-44FFF870DA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653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06CE-F0CC-4AD5-A047-EC0AE28F300A}" type="datetimeFigureOut">
              <a:rPr lang="zh-CN" altLang="en-US" smtClean="0"/>
              <a:t>2013/4/16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314A-31C1-4C97-BD74-44FFF870DA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615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906CE-F0CC-4AD5-A047-EC0AE28F300A}" type="datetimeFigureOut">
              <a:rPr lang="zh-CN" altLang="en-US" smtClean="0"/>
              <a:t>2013/4/16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9314A-31C1-4C97-BD74-44FFF870DA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5417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34fae6cd7b899e5147ec937843a7d933c8950d7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074" y="1271413"/>
            <a:ext cx="6105278" cy="316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istrator\Desktop\34fae6cd7b899e5147ec937843a7d933c8950d7f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383047" y="2531553"/>
            <a:ext cx="6105272" cy="316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18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34fae6cd7b899e5147ec937843a7d933c8950d7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074" y="1271413"/>
            <a:ext cx="6105278" cy="316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istrator\Desktop\34fae6cd7b899e5147ec937843a7d933c8950d7f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383047" y="2531553"/>
            <a:ext cx="6105272" cy="316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01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73 -0.073 L 0.177 -0.073 L 0.25 0 L 0.25 0.104 L 0.177 0.177 L 0.073 0.177 L 0 0.104 L 0 0 Z" pathEditMode="relative" ptsTypes="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34fae6cd7b899e5147ec937843a7d933c8950d7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074" y="1271413"/>
            <a:ext cx="6105278" cy="316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istrator\Desktop\34fae6cd7b899e5147ec937843a7d933c8950d7f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383047" y="2531553"/>
            <a:ext cx="6105272" cy="316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01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L 0.25 -3.7037E-6 L -3.61111E-6 -3.7037E-6 Z " pathEditMode="relative" rAng="0" ptsTypes="FFF">
                                      <p:cBhvr>
                                        <p:cTn id="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34fae6cd7b899e5147ec937843a7d933c8950d7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074" y="1271413"/>
            <a:ext cx="6105278" cy="316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istrator\Desktop\34fae6cd7b899e5147ec937843a7d933c8950d7f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383047" y="2531553"/>
            <a:ext cx="6105272" cy="316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678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L 0.04896 -0.00069 L -3.61111E-6 -3.7037E-6 Z " pathEditMode="relative" rAng="0" ptsTypes="FFF">
                                      <p:cBhvr>
                                        <p:cTn id="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34fae6cd7b899e5147ec937843a7d933c8950d7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074" y="1271413"/>
            <a:ext cx="6105278" cy="316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istrator\Desktop\34fae6cd7b899e5147ec937843a7d933c8950d7f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383047" y="2531553"/>
            <a:ext cx="6105272" cy="316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2520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L 0.04896 -0.00069 L -3.61111E-6 -3.7037E-6 Z " pathEditMode="relative" rAng="0" ptsTypes="FFF">
                                      <p:cBhvr>
                                        <p:cTn id="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8" y="-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L 0.04896 -0.00069 L -3.61111E-6 -3.7037E-6 Z " pathEditMode="relative" rAng="0" ptsTypes="FFF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34fae6cd7b899e5147ec937843a7d933c8950d7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074" y="1271413"/>
            <a:ext cx="6105278" cy="316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istrator\Desktop\34fae6cd7b899e5147ec937843a7d933c8950d7f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383047" y="2531553"/>
            <a:ext cx="6105272" cy="316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156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L 0.04896 -0.00069 L -3.61111E-6 -3.7037E-6 Z " pathEditMode="relative" rAng="0" ptsTypes="FFF">
                                      <p:cBhvr>
                                        <p:cTn id="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8" y="-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96 -0.00093 L 5.55556E-7 -0.00023 L 0.04896 -0.00093 Z " pathEditMode="relative" rAng="10800000" ptsTypes="FFF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8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34fae6cd7b899e5147ec937843a7d933c8950d7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074" y="1271413"/>
            <a:ext cx="6105278" cy="316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istrator\Desktop\34fae6cd7b899e5147ec937843a7d933c8950d7f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383047" y="2531553"/>
            <a:ext cx="6105272" cy="316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071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L 0.02344 0.00046 L 0.02257 0.00046 L -3.88889E-6 2.22222E-6 Z " pathEditMode="relative" rAng="0" ptsTypes="FAFF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3" y="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00162 L -0.02326 0.0007 L -0.0224 0.00093 L 5.55112E-17 0.00162 Z " pathEditMode="relative" rAng="-24154786" ptsTypes="FAFF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3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41eba83fb9e774a5354b7aa95e0f099b3286fac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84</Words>
  <Application>Microsoft Office PowerPoint</Application>
  <PresentationFormat>全屏显示(4:3)</PresentationFormat>
  <Paragraphs>14</Paragraphs>
  <Slides>7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peaterq</dc:creator>
  <cp:lastModifiedBy>peaterq</cp:lastModifiedBy>
  <cp:revision>10</cp:revision>
  <dcterms:created xsi:type="dcterms:W3CDTF">2013-04-16T01:29:36Z</dcterms:created>
  <dcterms:modified xsi:type="dcterms:W3CDTF">2013-04-16T02:14:13Z</dcterms:modified>
</cp:coreProperties>
</file>