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13836-F4D6-4C0C-AF8C-00AFD17D39C9}" type="datetimeFigureOut">
              <a:rPr lang="zh-CN" altLang="en-US" smtClean="0"/>
              <a:t>2013/4/14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180EA-7F1B-4F72-9397-65E8EDF9BD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9269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zh-CN" altLang="en-US" smtClean="0">
                <a:latin typeface="Arial" panose="020B0604020202020204" pitchFamily="34" charset="0"/>
              </a:rPr>
              <a:t>更多</a:t>
            </a:r>
            <a:r>
              <a:rPr lang="en-US" altLang="zh-CN" smtClean="0">
                <a:latin typeface="Arial" panose="020B0604020202020204" pitchFamily="34" charset="0"/>
              </a:rPr>
              <a:t>PPT</a:t>
            </a:r>
            <a:r>
              <a:rPr lang="zh-CN" altLang="en-US" smtClean="0">
                <a:latin typeface="Arial" panose="020B0604020202020204" pitchFamily="34" charset="0"/>
              </a:rPr>
              <a:t>素材与教程，请登录</a:t>
            </a:r>
            <a:r>
              <a:rPr lang="en-US" altLang="zh-CN" smtClean="0">
                <a:latin typeface="Arial" panose="020B0604020202020204" pitchFamily="34" charset="0"/>
              </a:rPr>
              <a:t>PPTfans,PPT</a:t>
            </a:r>
            <a:r>
              <a:rPr lang="zh-CN" altLang="en-US" smtClean="0">
                <a:latin typeface="Arial" panose="020B0604020202020204" pitchFamily="34" charset="0"/>
              </a:rPr>
              <a:t>设计教程网：</a:t>
            </a:r>
            <a:r>
              <a:rPr lang="en-US" altLang="zh-CN" smtClean="0">
                <a:latin typeface="Arial" panose="020B0604020202020204" pitchFamily="34" charset="0"/>
              </a:rPr>
              <a:t>http://www.pptfans.cn</a:t>
            </a:r>
            <a:endParaRPr lang="zh-CN" altLang="en-US" smtClean="0">
              <a:latin typeface="Arial" panose="020B0604020202020204" pitchFamily="34" charset="0"/>
            </a:endParaRPr>
          </a:p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05E0318-CB16-46C8-A778-7F90D01B21C5}" type="slidenum">
              <a:rPr altLang="zh-CN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2615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199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1" smtClean="0"/>
              <a:t>Textmasterformate durch Klicken bearbeiten</a:t>
            </a:r>
          </a:p>
          <a:p>
            <a:pPr lvl="1"/>
            <a:r>
              <a:rPr lang="en-US" altLang="zh-TW" noProof="1" smtClean="0"/>
              <a:t>Zweite Ebene</a:t>
            </a:r>
          </a:p>
          <a:p>
            <a:pPr lvl="2"/>
            <a:r>
              <a:rPr lang="en-US" altLang="zh-TW" noProof="1" smtClean="0"/>
              <a:t>Dritte Ebene</a:t>
            </a:r>
          </a:p>
          <a:p>
            <a:pPr lvl="3"/>
            <a:r>
              <a:rPr lang="en-US" altLang="zh-TW" noProof="1" smtClean="0"/>
              <a:t>Vierte Ebene</a:t>
            </a:r>
          </a:p>
          <a:p>
            <a:pPr lvl="4"/>
            <a:r>
              <a:rPr lang="en-US" altLang="zh-TW" noProof="1" smtClean="0"/>
              <a:t>Fünfte Ebene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Klicken Sie, um das Titelformat zu bearbeiten</a:t>
            </a:r>
          </a:p>
        </p:txBody>
      </p:sp>
    </p:spTree>
    <p:extLst>
      <p:ext uri="{BB962C8B-B14F-4D97-AF65-F5344CB8AC3E}">
        <p14:creationId xmlns:p14="http://schemas.microsoft.com/office/powerpoint/2010/main" val="197974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Tom\Desktop\Desktop (unsortiert)\Desktop\Ideensammlung\Zum Sortieren\Coffe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7413"/>
            <a:ext cx="3316288" cy="508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hteck 4"/>
          <p:cNvSpPr>
            <a:spLocks noChangeArrowheads="1"/>
          </p:cNvSpPr>
          <p:nvPr/>
        </p:nvSpPr>
        <p:spPr bwMode="auto">
          <a:xfrm>
            <a:off x="3748088" y="2876550"/>
            <a:ext cx="5395912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noProof="1"/>
              <a:t>	</a:t>
            </a:r>
            <a:r>
              <a:rPr lang="en-US" altLang="zh-TW" sz="3600" b="1" noProof="1">
                <a:solidFill>
                  <a:srgbClr val="333333"/>
                </a:solidFill>
              </a:rPr>
              <a:t>Coffee Break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noProof="1"/>
              <a:t>	</a:t>
            </a:r>
            <a:r>
              <a:rPr lang="de-DE" altLang="zh-CN" sz="2000" i="1">
                <a:solidFill>
                  <a:srgbClr val="7F7F7F"/>
                </a:solidFill>
                <a:ea typeface="宋体" panose="02010600030101010101" pitchFamily="2" charset="-122"/>
              </a:rPr>
              <a:t>10:00 – 10:30am</a:t>
            </a:r>
            <a:endParaRPr lang="de-DE" altLang="zh-TW" sz="2000" i="1" noProof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040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004074"/>
      </a:dk2>
      <a:lt2>
        <a:srgbClr val="FEA501"/>
      </a:lt2>
      <a:accent1>
        <a:srgbClr val="0061B2"/>
      </a:accent1>
      <a:accent2>
        <a:srgbClr val="2A79D0"/>
      </a:accent2>
      <a:accent3>
        <a:srgbClr val="FFFFFF"/>
      </a:accent3>
      <a:accent4>
        <a:srgbClr val="000000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4074"/>
        </a:dk2>
        <a:lt2>
          <a:srgbClr val="FEA501"/>
        </a:lt2>
        <a:accent1>
          <a:srgbClr val="0061B2"/>
        </a:accent1>
        <a:accent2>
          <a:srgbClr val="2A79D0"/>
        </a:accent2>
        <a:accent3>
          <a:srgbClr val="FFFFFF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17</Words>
  <Application>Microsoft Office PowerPoint</Application>
  <PresentationFormat>全屏显示(4:3)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1_Standarddesign</vt:lpstr>
      <vt:lpstr>PowerPoint 演示文稿</vt:lpstr>
    </vt:vector>
  </TitlesOfParts>
  <Manager/>
  <Company/>
  <LinksUpToDate>false</LinksUpToDate>
  <SharedDoc>false</SharedDoc>
  <HyperlinkBase>www.presentationload.com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KP-C0038 Fill Level Chart</dc:title>
  <dc:subject/>
  <dc:creator/>
  <cp:keywords/>
  <dc:description/>
  <cp:lastModifiedBy>Windows 用户</cp:lastModifiedBy>
  <cp:revision>43</cp:revision>
  <dcterms:created xsi:type="dcterms:W3CDTF">2010-05-28T10:02:33Z</dcterms:created>
  <dcterms:modified xsi:type="dcterms:W3CDTF">2013-04-13T17:11:29Z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KP-C0038 Fill Level Chart</vt:lpwstr>
  </property>
  <property fmtid="{D5CDD505-2E9C-101B-9397-08002B2CF9AE}" pid="3" name="SlideDescription">
    <vt:lpwstr/>
  </property>
</Properties>
</file>