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A9400-A12F-4E7B-9BE6-056F61593BDE}" type="datetimeFigureOut">
              <a:rPr lang="zh-CN" altLang="en-US" smtClean="0"/>
              <a:t>2013/4/26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153A7-706C-478E-8855-3CB35BC549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09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1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5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1859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82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_effect" descr="C:\Users\marc.h\Desktop\Schatten-T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8701" y="5185229"/>
            <a:ext cx="4035425" cy="608184"/>
          </a:xfrm>
          <a:prstGeom prst="rect">
            <a:avLst/>
          </a:prstGeom>
          <a:noFill/>
        </p:spPr>
      </p:pic>
      <p:grpSp>
        <p:nvGrpSpPr>
          <p:cNvPr id="2" name="Gruppieren 33"/>
          <p:cNvGrpSpPr/>
          <p:nvPr/>
        </p:nvGrpSpPr>
        <p:grpSpPr bwMode="gray">
          <a:xfrm>
            <a:off x="2804286" y="2843891"/>
            <a:ext cx="3524567" cy="2591602"/>
            <a:chOff x="2804286" y="2843891"/>
            <a:chExt cx="3524567" cy="2591602"/>
          </a:xfrm>
        </p:grpSpPr>
        <p:sp>
          <p:nvSpPr>
            <p:cNvPr id="38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913135" y="4011844"/>
              <a:ext cx="3306875" cy="501042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lumMod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</a:gradFill>
            <a:ln w="31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_color1" descr="© INSCALE GmbH, 26.05.2010&#10;http://www.presentationload.com/"/>
            <p:cNvSpPr>
              <a:spLocks/>
            </p:cNvSpPr>
            <p:nvPr/>
          </p:nvSpPr>
          <p:spPr bwMode="gray">
            <a:xfrm>
              <a:off x="2901041" y="4253726"/>
              <a:ext cx="3329335" cy="1181767"/>
            </a:xfrm>
            <a:custGeom>
              <a:avLst/>
              <a:gdLst/>
              <a:ahLst/>
              <a:cxnLst>
                <a:cxn ang="0">
                  <a:pos x="962" y="2"/>
                </a:cxn>
                <a:cxn ang="0">
                  <a:pos x="481" y="341"/>
                </a:cxn>
                <a:cxn ang="0">
                  <a:pos x="0" y="0"/>
                </a:cxn>
              </a:cxnLst>
              <a:rect l="0" t="0" r="r" b="b"/>
              <a:pathLst>
                <a:path w="962" h="341">
                  <a:moveTo>
                    <a:pt x="962" y="2"/>
                  </a:moveTo>
                  <a:cubicBezTo>
                    <a:pt x="892" y="199"/>
                    <a:pt x="703" y="341"/>
                    <a:pt x="481" y="341"/>
                  </a:cubicBezTo>
                  <a:cubicBezTo>
                    <a:pt x="259" y="341"/>
                    <a:pt x="70" y="199"/>
                    <a:pt x="0" y="0"/>
                  </a:cubicBezTo>
                </a:path>
              </a:pathLst>
            </a:custGeom>
            <a:gradFill rotWithShape="0">
              <a:gsLst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175">
              <a:noFill/>
              <a:miter lim="800000"/>
              <a:headEnd/>
              <a:tailEnd/>
            </a:ln>
          </p:spPr>
          <p:txBody>
            <a:bodyPr lIns="36000" tIns="324000" rIns="36000" bIns="36000" anchor="ctr" anchorCtr="0"/>
            <a:lstStyle/>
            <a:p>
              <a:pPr algn="ctr">
                <a:lnSpc>
                  <a:spcPct val="95000"/>
                </a:lnSpc>
                <a:spcAft>
                  <a:spcPts val="800"/>
                </a:spcAft>
              </a:pPr>
              <a:r>
                <a:rPr lang="en-GB" dirty="0" smtClean="0">
                  <a:solidFill>
                    <a:srgbClr val="000000"/>
                  </a:solidFill>
                </a:rPr>
                <a:t>Description 3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46" name="_color1" descr="© INSCALE GmbH, 26.05.2010&#10;http://www.presentationload.com/"/>
            <p:cNvSpPr>
              <a:spLocks/>
            </p:cNvSpPr>
            <p:nvPr/>
          </p:nvSpPr>
          <p:spPr bwMode="gray">
            <a:xfrm>
              <a:off x="2804286" y="3089239"/>
              <a:ext cx="3524567" cy="1427104"/>
            </a:xfrm>
            <a:custGeom>
              <a:avLst/>
              <a:gdLst/>
              <a:ahLst/>
              <a:cxnLst>
                <a:cxn ang="0">
                  <a:pos x="991" y="0"/>
                </a:cxn>
                <a:cxn ang="0">
                  <a:pos x="1020" y="171"/>
                </a:cxn>
                <a:cxn ang="0">
                  <a:pos x="991" y="342"/>
                </a:cxn>
                <a:cxn ang="0">
                  <a:pos x="510" y="415"/>
                </a:cxn>
                <a:cxn ang="0">
                  <a:pos x="29" y="340"/>
                </a:cxn>
                <a:cxn ang="0">
                  <a:pos x="0" y="171"/>
                </a:cxn>
                <a:cxn ang="0">
                  <a:pos x="29" y="2"/>
                </a:cxn>
              </a:cxnLst>
              <a:rect l="0" t="0" r="r" b="b"/>
              <a:pathLst>
                <a:path w="1020" h="415">
                  <a:moveTo>
                    <a:pt x="991" y="0"/>
                  </a:moveTo>
                  <a:cubicBezTo>
                    <a:pt x="1010" y="53"/>
                    <a:pt x="1020" y="111"/>
                    <a:pt x="1020" y="171"/>
                  </a:cubicBezTo>
                  <a:cubicBezTo>
                    <a:pt x="1020" y="231"/>
                    <a:pt x="1010" y="288"/>
                    <a:pt x="991" y="342"/>
                  </a:cubicBezTo>
                  <a:cubicBezTo>
                    <a:pt x="974" y="391"/>
                    <a:pt x="732" y="415"/>
                    <a:pt x="510" y="415"/>
                  </a:cubicBezTo>
                  <a:cubicBezTo>
                    <a:pt x="288" y="415"/>
                    <a:pt x="44" y="391"/>
                    <a:pt x="29" y="340"/>
                  </a:cubicBezTo>
                  <a:cubicBezTo>
                    <a:pt x="13" y="286"/>
                    <a:pt x="0" y="230"/>
                    <a:pt x="0" y="171"/>
                  </a:cubicBezTo>
                  <a:cubicBezTo>
                    <a:pt x="0" y="111"/>
                    <a:pt x="10" y="55"/>
                    <a:pt x="29" y="2"/>
                  </a:cubicBezTo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</a:gradFill>
            <a:ln w="3175">
              <a:noFill/>
              <a:miter lim="800000"/>
              <a:headEnd/>
              <a:tailEnd/>
            </a:ln>
          </p:spPr>
          <p:txBody>
            <a:bodyPr lIns="36000" tIns="252000" rIns="36000" bIns="36000" anchor="ctr" anchorCtr="0"/>
            <a:lstStyle/>
            <a:p>
              <a:pPr algn="ctr">
                <a:lnSpc>
                  <a:spcPct val="95000"/>
                </a:lnSpc>
                <a:spcAft>
                  <a:spcPts val="800"/>
                </a:spcAft>
              </a:pPr>
              <a:r>
                <a:rPr lang="en-GB" dirty="0" smtClean="0">
                  <a:solidFill>
                    <a:srgbClr val="FFFFFF"/>
                  </a:solidFill>
                </a:rPr>
                <a:t>Description 2</a:t>
              </a:r>
              <a:endParaRPr lang="en-GB" dirty="0">
                <a:solidFill>
                  <a:srgbClr val="FFFFFF"/>
                </a:solidFill>
              </a:endParaRPr>
            </a:p>
          </p:txBody>
        </p:sp>
        <p:sp>
          <p:nvSpPr>
            <p:cNvPr id="51" name="_color1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909888" y="2843891"/>
              <a:ext cx="3318756" cy="51057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1"/>
            </a:gradFill>
            <a:ln w="31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uppieren 51"/>
          <p:cNvGrpSpPr/>
          <p:nvPr/>
        </p:nvGrpSpPr>
        <p:grpSpPr bwMode="gray">
          <a:xfrm>
            <a:off x="326898" y="3026786"/>
            <a:ext cx="3528664" cy="895971"/>
            <a:chOff x="326898" y="3026786"/>
            <a:chExt cx="3528664" cy="895971"/>
          </a:xfrm>
        </p:grpSpPr>
        <p:grpSp>
          <p:nvGrpSpPr>
            <p:cNvPr id="4" name="Gruppieren 38"/>
            <p:cNvGrpSpPr/>
            <p:nvPr/>
          </p:nvGrpSpPr>
          <p:grpSpPr bwMode="gray">
            <a:xfrm>
              <a:off x="335661" y="3922757"/>
              <a:ext cx="3519901" cy="0"/>
              <a:chOff x="820141" y="4907071"/>
              <a:chExt cx="3519901" cy="0"/>
            </a:xfrm>
          </p:grpSpPr>
          <p:sp>
            <p:nvSpPr>
              <p:cNvPr id="55" name="Line 17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>
                <a:off x="820141" y="4907071"/>
                <a:ext cx="2479239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noProof="1"/>
              </a:p>
            </p:txBody>
          </p:sp>
          <p:sp>
            <p:nvSpPr>
              <p:cNvPr id="56" name="Line 18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>
                <a:off x="3355941" y="4907071"/>
                <a:ext cx="984101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4" name="Text Box 14" descr="© INSCALE GmbH, 26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326898" y="3026786"/>
              <a:ext cx="2246406" cy="880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90000" anchor="b" anchorCtr="0">
              <a:spAutoFit/>
            </a:bodyPr>
            <a:lstStyle/>
            <a:p>
              <a:pPr defTabSz="801688">
                <a:lnSpc>
                  <a:spcPct val="95000"/>
                </a:lnSpc>
                <a:spcAft>
                  <a:spcPts val="800"/>
                </a:spcAft>
              </a:pPr>
              <a:r>
                <a:rPr lang="de-DE" noProof="1" smtClean="0">
                  <a:cs typeface="Arial" charset="0"/>
                </a:rPr>
                <a:t>This text can </a:t>
              </a:r>
              <a:br>
                <a:rPr lang="de-DE" noProof="1" smtClean="0">
                  <a:cs typeface="Arial" charset="0"/>
                </a:rPr>
              </a:br>
              <a:r>
                <a:rPr lang="de-DE" noProof="1" smtClean="0">
                  <a:cs typeface="Arial" charset="0"/>
                </a:rPr>
                <a:t>be replaced with </a:t>
              </a:r>
              <a:br>
                <a:rPr lang="de-DE" noProof="1" smtClean="0">
                  <a:cs typeface="Arial" charset="0"/>
                </a:rPr>
              </a:br>
              <a:r>
                <a:rPr lang="de-DE" noProof="1" smtClean="0">
                  <a:cs typeface="Arial" charset="0"/>
                </a:rPr>
                <a:t>your own text.</a:t>
              </a:r>
            </a:p>
          </p:txBody>
        </p:sp>
      </p:grpSp>
      <p:grpSp>
        <p:nvGrpSpPr>
          <p:cNvPr id="5" name="Gruppieren 56"/>
          <p:cNvGrpSpPr/>
          <p:nvPr/>
        </p:nvGrpSpPr>
        <p:grpSpPr bwMode="gray">
          <a:xfrm>
            <a:off x="5269583" y="4114011"/>
            <a:ext cx="3556834" cy="891622"/>
            <a:chOff x="5269583" y="4114011"/>
            <a:chExt cx="3556834" cy="891622"/>
          </a:xfrm>
        </p:grpSpPr>
        <p:grpSp>
          <p:nvGrpSpPr>
            <p:cNvPr id="6" name="Gruppieren 37"/>
            <p:cNvGrpSpPr/>
            <p:nvPr/>
          </p:nvGrpSpPr>
          <p:grpSpPr bwMode="gray">
            <a:xfrm flipH="1">
              <a:off x="5269583" y="5001341"/>
              <a:ext cx="3553905" cy="4292"/>
              <a:chOff x="335662" y="4907071"/>
              <a:chExt cx="3876791" cy="4292"/>
            </a:xfrm>
          </p:grpSpPr>
          <p:sp>
            <p:nvSpPr>
              <p:cNvPr id="60" name="Line 17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>
                <a:off x="335662" y="4907071"/>
                <a:ext cx="3363200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noProof="1"/>
              </a:p>
            </p:txBody>
          </p:sp>
          <p:sp>
            <p:nvSpPr>
              <p:cNvPr id="61" name="Line 18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>
                <a:off x="3750781" y="4907071"/>
                <a:ext cx="461672" cy="42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9" name="Text Box 14" descr="© INSCALE GmbH, 26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6580011" y="4114011"/>
              <a:ext cx="2246406" cy="880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90000" anchor="b" anchorCtr="0">
              <a:spAutoFit/>
            </a:bodyPr>
            <a:lstStyle/>
            <a:p>
              <a:pPr algn="r" defTabSz="801688">
                <a:lnSpc>
                  <a:spcPct val="95000"/>
                </a:lnSpc>
                <a:spcAft>
                  <a:spcPts val="800"/>
                </a:spcAft>
              </a:pPr>
              <a:r>
                <a:rPr lang="de-DE" noProof="1" smtClean="0">
                  <a:cs typeface="Arial" charset="0"/>
                </a:rPr>
                <a:t>This text can </a:t>
              </a:r>
              <a:br>
                <a:rPr lang="de-DE" noProof="1" smtClean="0">
                  <a:cs typeface="Arial" charset="0"/>
                </a:rPr>
              </a:br>
              <a:r>
                <a:rPr lang="de-DE" noProof="1" smtClean="0">
                  <a:cs typeface="Arial" charset="0"/>
                </a:rPr>
                <a:t>be replaced with </a:t>
              </a:r>
              <a:br>
                <a:rPr lang="de-DE" noProof="1" smtClean="0">
                  <a:cs typeface="Arial" charset="0"/>
                </a:rPr>
              </a:br>
              <a:r>
                <a:rPr lang="de-DE" noProof="1" smtClean="0">
                  <a:cs typeface="Arial" charset="0"/>
                </a:rPr>
                <a:t>your own text.</a:t>
              </a:r>
            </a:p>
          </p:txBody>
        </p:sp>
      </p:grpSp>
      <p:sp>
        <p:nvSpPr>
          <p:cNvPr id="62" name="_color1" descr="© INSCALE GmbH, 26.05.2010&#10;http://www.presentationload.com/"/>
          <p:cNvSpPr>
            <a:spLocks/>
          </p:cNvSpPr>
          <p:nvPr/>
        </p:nvSpPr>
        <p:spPr bwMode="gray">
          <a:xfrm>
            <a:off x="2871788" y="1928813"/>
            <a:ext cx="3389166" cy="1425656"/>
          </a:xfrm>
          <a:custGeom>
            <a:avLst/>
            <a:gdLst/>
            <a:ahLst/>
            <a:cxnLst>
              <a:cxn ang="0">
                <a:pos x="972" y="339"/>
              </a:cxn>
              <a:cxn ang="0">
                <a:pos x="491" y="414"/>
              </a:cxn>
              <a:cxn ang="0">
                <a:pos x="10" y="341"/>
              </a:cxn>
              <a:cxn ang="0">
                <a:pos x="491" y="0"/>
              </a:cxn>
              <a:cxn ang="0">
                <a:pos x="972" y="339"/>
              </a:cxn>
            </a:cxnLst>
            <a:rect l="0" t="0" r="r" b="b"/>
            <a:pathLst>
              <a:path w="982" h="414">
                <a:moveTo>
                  <a:pt x="972" y="339"/>
                </a:moveTo>
                <a:cubicBezTo>
                  <a:pt x="982" y="367"/>
                  <a:pt x="822" y="414"/>
                  <a:pt x="491" y="414"/>
                </a:cubicBezTo>
                <a:cubicBezTo>
                  <a:pt x="179" y="414"/>
                  <a:pt x="0" y="369"/>
                  <a:pt x="10" y="341"/>
                </a:cubicBezTo>
                <a:cubicBezTo>
                  <a:pt x="78" y="141"/>
                  <a:pt x="269" y="0"/>
                  <a:pt x="491" y="0"/>
                </a:cubicBezTo>
                <a:cubicBezTo>
                  <a:pt x="713" y="0"/>
                  <a:pt x="903" y="141"/>
                  <a:pt x="972" y="339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</a:gradFill>
          <a:ln w="3175">
            <a:noFill/>
            <a:miter lim="800000"/>
            <a:headEnd/>
            <a:tailEnd/>
          </a:ln>
        </p:spPr>
        <p:txBody>
          <a:bodyPr lIns="36000" tIns="360000" rIns="36000" bIns="36000" anchor="ctr" anchorCtr="0"/>
          <a:lstStyle/>
          <a:p>
            <a:pPr algn="ctr">
              <a:lnSpc>
                <a:spcPct val="95000"/>
              </a:lnSpc>
              <a:spcAft>
                <a:spcPts val="800"/>
              </a:spcAft>
            </a:pPr>
            <a:r>
              <a:rPr lang="en-GB" dirty="0" smtClean="0">
                <a:solidFill>
                  <a:srgbClr val="000000"/>
                </a:solidFill>
              </a:rPr>
              <a:t>Description 1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63" name="_effec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3851688" y="1948061"/>
            <a:ext cx="1421002" cy="559788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grpSp>
        <p:nvGrpSpPr>
          <p:cNvPr id="7" name="Gruppieren 63"/>
          <p:cNvGrpSpPr/>
          <p:nvPr/>
        </p:nvGrpSpPr>
        <p:grpSpPr bwMode="gray">
          <a:xfrm>
            <a:off x="5250729" y="1915993"/>
            <a:ext cx="3575688" cy="890473"/>
            <a:chOff x="5250729" y="1915993"/>
            <a:chExt cx="3575688" cy="890473"/>
          </a:xfrm>
        </p:grpSpPr>
        <p:grpSp>
          <p:nvGrpSpPr>
            <p:cNvPr id="8" name="Gruppieren 41"/>
            <p:cNvGrpSpPr/>
            <p:nvPr/>
          </p:nvGrpSpPr>
          <p:grpSpPr bwMode="gray">
            <a:xfrm flipH="1">
              <a:off x="5250729" y="2806466"/>
              <a:ext cx="3556912" cy="0"/>
              <a:chOff x="335665" y="4907071"/>
              <a:chExt cx="3880066" cy="0"/>
            </a:xfrm>
          </p:grpSpPr>
          <p:sp>
            <p:nvSpPr>
              <p:cNvPr id="67" name="Line 17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>
                <a:off x="335665" y="4907071"/>
                <a:ext cx="2944291" cy="0"/>
              </a:xfrm>
              <a:prstGeom prst="line">
                <a:avLst/>
              </a:prstGeom>
              <a:noFill/>
              <a:ln w="19050">
                <a:solidFill>
                  <a:srgbClr val="969696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noProof="1"/>
              </a:p>
            </p:txBody>
          </p:sp>
          <p:sp>
            <p:nvSpPr>
              <p:cNvPr id="68" name="Line 18" descr="© INSCALE GmbH, 26.05.2010&#10;http://www.presentationload.com/"/>
              <p:cNvSpPr>
                <a:spLocks noChangeShapeType="1"/>
              </p:cNvSpPr>
              <p:nvPr/>
            </p:nvSpPr>
            <p:spPr bwMode="gray">
              <a:xfrm>
                <a:off x="3317804" y="4907071"/>
                <a:ext cx="897927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6" name="Text Box 14" descr="© INSCALE GmbH, 26.05.2010&#10;http://www.presentationload.com/"/>
            <p:cNvSpPr txBox="1">
              <a:spLocks noChangeArrowheads="1"/>
            </p:cNvSpPr>
            <p:nvPr/>
          </p:nvSpPr>
          <p:spPr bwMode="gray">
            <a:xfrm>
              <a:off x="6580011" y="1915993"/>
              <a:ext cx="2246406" cy="880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90000" anchor="b" anchorCtr="0">
              <a:spAutoFit/>
            </a:bodyPr>
            <a:lstStyle/>
            <a:p>
              <a:pPr algn="r" defTabSz="801688">
                <a:lnSpc>
                  <a:spcPct val="95000"/>
                </a:lnSpc>
                <a:spcAft>
                  <a:spcPts val="800"/>
                </a:spcAft>
              </a:pPr>
              <a:r>
                <a:rPr lang="de-DE" noProof="1" smtClean="0">
                  <a:cs typeface="Arial" charset="0"/>
                </a:rPr>
                <a:t>This text can </a:t>
              </a:r>
              <a:br>
                <a:rPr lang="de-DE" noProof="1" smtClean="0">
                  <a:cs typeface="Arial" charset="0"/>
                </a:rPr>
              </a:br>
              <a:r>
                <a:rPr lang="de-DE" noProof="1" smtClean="0">
                  <a:cs typeface="Arial" charset="0"/>
                </a:rPr>
                <a:t>be replaced with </a:t>
              </a:r>
              <a:br>
                <a:rPr lang="de-DE" noProof="1" smtClean="0">
                  <a:cs typeface="Arial" charset="0"/>
                </a:rPr>
              </a:br>
              <a:r>
                <a:rPr lang="de-DE" noProof="1" smtClean="0">
                  <a:cs typeface="Arial" charset="0"/>
                </a:rPr>
                <a:t>your own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7687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x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14</TotalTime>
  <Words>33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Symbol</vt:lpstr>
      <vt:lpstr>Wingdings</vt:lpstr>
      <vt:lpstr>c01x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headline here</dc:title>
  <dc:subject/>
  <dc:creator/>
  <cp:keywords/>
  <dc:description/>
  <cp:lastModifiedBy>Windows 用户</cp:lastModifiedBy>
  <cp:revision>12</cp:revision>
  <dcterms:created xsi:type="dcterms:W3CDTF">2011-10-15T02:32:52Z</dcterms:created>
  <dcterms:modified xsi:type="dcterms:W3CDTF">2013-04-26T14:04:16Z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Insert your headline here</vt:lpwstr>
  </property>
  <property fmtid="{D5CDD505-2E9C-101B-9397-08002B2CF9AE}" pid="3" name="SlideDescription">
    <vt:lpwstr/>
  </property>
</Properties>
</file>