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8C991-74E6-4054-9FAA-73958105B38A}" type="datetimeFigureOut">
              <a:rPr lang="zh-CN" altLang="en-US" smtClean="0"/>
              <a:t>2013/4/26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5CCAB-272F-4F50-BD04-E250DD2FC76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476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1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887788" y="8689976"/>
            <a:ext cx="2970212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4" tIns="47416" rIns="94824" bIns="47416" anchor="b"/>
          <a:lstStyle/>
          <a:p>
            <a:pPr algn="r" defTabSz="947738"/>
            <a:fld id="{0C7B8A1B-A169-42ED-96E3-CF5B68CF2C7A}" type="slidenum">
              <a:rPr lang="en-GB" sz="1300"/>
              <a:pPr algn="r" defTabSz="947738"/>
              <a:t>1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1" y="4343400"/>
            <a:ext cx="5029200" cy="4114800"/>
          </a:xfrm>
          <a:noFill/>
          <a:ln/>
        </p:spPr>
        <p:txBody>
          <a:bodyPr lIns="94824" tIns="47416" rIns="94824" bIns="47416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pPr eaLnBrk="1" hangingPunct="1"/>
            <a:endParaRPr lang="de-DE" noProof="1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94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253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477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6213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725" indent="-184150" algn="l" defTabSz="914400" rtl="0" eaLnBrk="1" latinLnBrk="0" hangingPunct="1">
        <a:spcBef>
          <a:spcPct val="20000"/>
        </a:spcBef>
        <a:buFont typeface="Symbol" pitchFamily="18" charset="2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6213" algn="l" defTabSz="914400" rtl="0" eaLnBrk="1" latinLnBrk="0" hangingPunct="1"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_effect" descr="© INSCALE GmbH, 26.05.2010&#10;http://www.presentationload.com/"/>
          <p:cNvSpPr/>
          <p:nvPr/>
        </p:nvSpPr>
        <p:spPr bwMode="gray">
          <a:xfrm>
            <a:off x="1403648" y="3993529"/>
            <a:ext cx="2667788" cy="1021124"/>
          </a:xfrm>
          <a:prstGeom prst="rect">
            <a:avLst/>
          </a:prstGeom>
          <a:gradFill>
            <a:gsLst>
              <a:gs pos="0">
                <a:srgbClr val="C8C8C8"/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1"/>
          </a:p>
        </p:txBody>
      </p:sp>
      <p:sp>
        <p:nvSpPr>
          <p:cNvPr id="12" name="_effect" descr="© INSCALE GmbH, 26.05.2010&#10;http://www.presentationload.com/"/>
          <p:cNvSpPr/>
          <p:nvPr/>
        </p:nvSpPr>
        <p:spPr bwMode="gray">
          <a:xfrm>
            <a:off x="5294249" y="3277249"/>
            <a:ext cx="2360967" cy="1021124"/>
          </a:xfrm>
          <a:prstGeom prst="rect">
            <a:avLst/>
          </a:prstGeom>
          <a:gradFill>
            <a:gsLst>
              <a:gs pos="0">
                <a:srgbClr val="C8C8C8"/>
              </a:gs>
              <a:gs pos="100000">
                <a:schemeClr val="bg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noProof="1"/>
          </a:p>
        </p:txBody>
      </p:sp>
      <p:cxnSp>
        <p:nvCxnSpPr>
          <p:cNvPr id="13" name="Gerade Verbindung 12"/>
          <p:cNvCxnSpPr/>
          <p:nvPr/>
        </p:nvCxnSpPr>
        <p:spPr bwMode="gray">
          <a:xfrm flipV="1">
            <a:off x="3657260" y="3527862"/>
            <a:ext cx="2233006" cy="465667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ieren 21"/>
          <p:cNvGrpSpPr/>
          <p:nvPr/>
        </p:nvGrpSpPr>
        <p:grpSpPr bwMode="gray">
          <a:xfrm>
            <a:off x="1614144" y="1052736"/>
            <a:ext cx="6218535" cy="4347395"/>
            <a:chOff x="1154141" y="2673344"/>
            <a:chExt cx="6218535" cy="4347395"/>
          </a:xfrm>
          <a:scene3d>
            <a:camera prst="perspectiveRelaxedModerately">
              <a:rot lat="17400000" lon="0" rev="0"/>
            </a:camera>
            <a:lightRig rig="balanced" dir="t">
              <a:rot lat="0" lon="0" rev="11400000"/>
            </a:lightRig>
          </a:scene3d>
        </p:grpSpPr>
        <p:sp>
          <p:nvSpPr>
            <p:cNvPr id="15" name="_color1" descr="© INSCALE GmbH, 26.05.2010&#10;http://www.presentationload.com/"/>
            <p:cNvSpPr/>
            <p:nvPr/>
          </p:nvSpPr>
          <p:spPr bwMode="gray">
            <a:xfrm>
              <a:off x="1154141" y="4520409"/>
              <a:ext cx="2500330" cy="2500330"/>
            </a:xfrm>
            <a:prstGeom prst="ellipse">
              <a:avLst/>
            </a:prstGeom>
            <a:solidFill>
              <a:schemeClr val="accent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17500" prstMaterial="metal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noProof="1"/>
            </a:p>
          </p:txBody>
        </p:sp>
        <p:sp>
          <p:nvSpPr>
            <p:cNvPr id="16" name="Ellipse 15" descr="© INSCALE GmbH, 26.05.2010&#10;http://www.presentationload.com/"/>
            <p:cNvSpPr/>
            <p:nvPr/>
          </p:nvSpPr>
          <p:spPr bwMode="gray">
            <a:xfrm>
              <a:off x="4872346" y="2673344"/>
              <a:ext cx="2500330" cy="2500330"/>
            </a:xfrm>
            <a:prstGeom prst="ellipse">
              <a:avLst/>
            </a:prstGeom>
            <a:solidFill>
              <a:srgbClr val="E6E6E6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  <a:sp3d extrusionH="317500" prstMaterial="metal">
              <a:bevelT w="260350" h="50800" prst="softRound"/>
              <a:bevelB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noProof="1"/>
            </a:p>
          </p:txBody>
        </p:sp>
      </p:grpSp>
      <p:pic>
        <p:nvPicPr>
          <p:cNvPr id="17" name="Grafik 16" descr="Pictur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gray">
          <a:xfrm>
            <a:off x="5637800" y="1660748"/>
            <a:ext cx="1781404" cy="11848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rgbClr val="FFFFFF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Left" fov="5400000">
              <a:rot lat="581730" lon="1799721" rev="21540000"/>
            </a:camera>
            <a:lightRig rig="balanced" dir="t"/>
          </a:scene3d>
          <a:sp3d extrusionH="63500">
            <a:extrusionClr>
              <a:srgbClr val="E6E6E6"/>
            </a:extrusionClr>
          </a:sp3d>
        </p:spPr>
      </p:pic>
      <p:pic>
        <p:nvPicPr>
          <p:cNvPr id="18" name="Grafik 17" descr="Picture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 bwMode="gray">
          <a:xfrm>
            <a:off x="1625891" y="2024624"/>
            <a:ext cx="2129943" cy="14245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rgbClr val="FFFFFF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perspectiveRight" fov="4200000">
              <a:rot lat="599954" lon="19805306" rev="60693"/>
            </a:camera>
            <a:lightRig rig="threePt" dir="t"/>
          </a:scene3d>
          <a:sp3d extrusionH="63500">
            <a:extrusionClr>
              <a:srgbClr val="E6E6E6"/>
            </a:extrusionClr>
          </a:sp3d>
        </p:spPr>
      </p:pic>
      <p:sp>
        <p:nvSpPr>
          <p:cNvPr id="19" name="Rectangle 4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1635416" y="3480023"/>
            <a:ext cx="23622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perspectiveRight" fov="3600000">
                <a:rot lat="881473" lon="20837837" rev="180000"/>
              </a:camera>
              <a:lightRig rig="balanced" dir="t"/>
            </a:scene3d>
            <a:sp3d extrusionH="25400">
              <a:extrusionClr>
                <a:schemeClr val="tx1">
                  <a:lumMod val="50000"/>
                  <a:lumOff val="50000"/>
                </a:schemeClr>
              </a:extrusionClr>
            </a:sp3d>
          </a:bodyPr>
          <a:lstStyle/>
          <a:p>
            <a:pPr algn="ctr" defTabSz="801688" eaLnBrk="0" hangingPunct="0">
              <a:spcAft>
                <a:spcPts val="800"/>
              </a:spcAft>
            </a:pPr>
            <a:r>
              <a:rPr lang="de-DE" sz="2000" noProof="1" smtClean="0">
                <a:solidFill>
                  <a:srgbClr val="FFFF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Description</a:t>
            </a:r>
            <a:endParaRPr lang="de-DE" sz="2000" noProof="1">
              <a:solidFill>
                <a:srgbClr val="FFFFFF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" name="Rectangle 4" descr="© INSCALE GmbH, 26.05.2010&#10;http://www.presentationload.com/"/>
          <p:cNvSpPr>
            <a:spLocks noChangeArrowheads="1"/>
          </p:cNvSpPr>
          <p:nvPr/>
        </p:nvSpPr>
        <p:spPr bwMode="gray">
          <a:xfrm flipH="1">
            <a:off x="5216815" y="2822798"/>
            <a:ext cx="19907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cene3d>
              <a:camera prst="perspectiveRight" fov="3600000">
                <a:rot lat="909787" lon="1604293" rev="0"/>
              </a:camera>
              <a:lightRig rig="balanced" dir="t">
                <a:rot lat="0" lon="0" rev="19200000"/>
              </a:lightRig>
            </a:scene3d>
            <a:sp3d extrusionH="25400">
              <a:extrusionClr>
                <a:schemeClr val="bg1">
                  <a:lumMod val="50000"/>
                </a:schemeClr>
              </a:extrusionClr>
            </a:sp3d>
          </a:bodyPr>
          <a:lstStyle/>
          <a:p>
            <a:pPr algn="ctr" defTabSz="801688" eaLnBrk="0" hangingPunct="0">
              <a:spcAft>
                <a:spcPts val="800"/>
              </a:spcAft>
            </a:pPr>
            <a:r>
              <a:rPr lang="de-DE" noProof="1" smtClean="0">
                <a:solidFill>
                  <a:srgbClr val="00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Text</a:t>
            </a:r>
            <a:endParaRPr lang="de-DE" noProof="1">
              <a:solidFill>
                <a:srgbClr val="000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3" name="Text Box 20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5405007" y="4381535"/>
            <a:ext cx="2619375" cy="963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noAutofit/>
          </a:bodyPr>
          <a:lstStyle/>
          <a:p>
            <a:pPr marL="180000" indent="-180000">
              <a:lnSpc>
                <a:spcPct val="95000"/>
              </a:lnSpc>
              <a:spcAft>
                <a:spcPts val="8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de-DE" noProof="1" smtClean="0"/>
              <a:t>This is a placeholder text. </a:t>
            </a:r>
          </a:p>
          <a:p>
            <a:pPr marL="180000" indent="-180000">
              <a:lnSpc>
                <a:spcPct val="95000"/>
              </a:lnSpc>
              <a:spcAft>
                <a:spcPts val="8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de-DE" noProof="1" smtClean="0"/>
              <a:t>This text can be replaced </a:t>
            </a:r>
            <a:br>
              <a:rPr lang="de-DE" noProof="1" smtClean="0"/>
            </a:br>
            <a:r>
              <a:rPr lang="de-DE" noProof="1" smtClean="0"/>
              <a:t>with your own text.</a:t>
            </a:r>
            <a:endParaRPr lang="de-DE" noProof="1"/>
          </a:p>
        </p:txBody>
      </p:sp>
      <p:sp>
        <p:nvSpPr>
          <p:cNvPr id="26" name="Text Box 20" descr="© INSCALE GmbH, 26.05.2010&#10;http://www.presentationload.com/"/>
          <p:cNvSpPr txBox="1">
            <a:spLocks noChangeArrowheads="1"/>
          </p:cNvSpPr>
          <p:nvPr/>
        </p:nvSpPr>
        <p:spPr bwMode="gray">
          <a:xfrm>
            <a:off x="1452132" y="4962560"/>
            <a:ext cx="2619375" cy="38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 anchorCtr="0">
            <a:noAutofit/>
          </a:bodyPr>
          <a:lstStyle/>
          <a:p>
            <a:pPr marL="180000" indent="-180000">
              <a:lnSpc>
                <a:spcPct val="95000"/>
              </a:lnSpc>
              <a:spcAft>
                <a:spcPts val="800"/>
              </a:spcAft>
              <a:buClr>
                <a:schemeClr val="tx1"/>
              </a:buClr>
              <a:buFont typeface="Wingdings" pitchFamily="2" charset="2"/>
              <a:buChar char="§"/>
            </a:pPr>
            <a:r>
              <a:rPr lang="de-DE" noProof="1" smtClean="0"/>
              <a:t>This is a placeholder text.</a:t>
            </a:r>
          </a:p>
        </p:txBody>
      </p:sp>
    </p:spTree>
    <p:extLst>
      <p:ext uri="{BB962C8B-B14F-4D97-AF65-F5344CB8AC3E}">
        <p14:creationId xmlns:p14="http://schemas.microsoft.com/office/powerpoint/2010/main" val="1147507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01x">
  <a:themeElements>
    <a:clrScheme name="Standard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2A79FF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74747"/>
      </a:accent6>
      <a:hlink>
        <a:srgbClr val="C00000"/>
      </a:hlink>
      <a:folHlink>
        <a:srgbClr val="FFC0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A50021"/>
          </a:solidFill>
          <a:round/>
          <a:headEnd/>
          <a:tailEnd/>
        </a:ln>
      </a:spPr>
      <a:bodyPr/>
      <a:lstStyle>
        <a:defPPr>
          <a:defRPr dirty="0"/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14</TotalTime>
  <Words>37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Symbol</vt:lpstr>
      <vt:lpstr>Wingdings</vt:lpstr>
      <vt:lpstr>c01x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headline here</dc:title>
  <dc:subject/>
  <dc:creator/>
  <cp:keywords/>
  <dc:description/>
  <cp:lastModifiedBy>Windows 用户</cp:lastModifiedBy>
  <cp:revision>12</cp:revision>
  <dcterms:created xsi:type="dcterms:W3CDTF">2011-10-15T02:32:52Z</dcterms:created>
  <dcterms:modified xsi:type="dcterms:W3CDTF">2013-04-26T14:04:15Z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Insert your headline here</vt:lpwstr>
  </property>
  <property fmtid="{D5CDD505-2E9C-101B-9397-08002B2CF9AE}" pid="3" name="SlideDescription">
    <vt:lpwstr/>
  </property>
</Properties>
</file>