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57E57-1A8F-4845-8933-4463F479B17C}" type="datetimeFigureOut">
              <a:rPr lang="zh-CN" altLang="en-US" smtClean="0"/>
              <a:t>2013/4/26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DA6BD-0486-4553-A528-FA93749DDA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68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1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1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8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12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42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defTabSz="914400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defTabSz="914400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57"/>
          <p:cNvGrpSpPr/>
          <p:nvPr/>
        </p:nvGrpSpPr>
        <p:grpSpPr bwMode="gray">
          <a:xfrm>
            <a:off x="1786667" y="2610740"/>
            <a:ext cx="5576162" cy="3261381"/>
            <a:chOff x="1988548" y="2882900"/>
            <a:chExt cx="5280904" cy="3088693"/>
          </a:xfrm>
        </p:grpSpPr>
        <p:sp>
          <p:nvSpPr>
            <p:cNvPr id="59" name="_effect" descr="© INSCALE GmbH, 26.05.2010&#10;http://www.presentationload.com/"/>
            <p:cNvSpPr/>
            <p:nvPr/>
          </p:nvSpPr>
          <p:spPr bwMode="gray">
            <a:xfrm>
              <a:off x="5534476" y="4755680"/>
              <a:ext cx="1556291" cy="1215913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9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_effect" descr="© INSCALE GmbH, 26.05.2010&#10;http://www.presentationload.com/"/>
            <p:cNvSpPr/>
            <p:nvPr/>
          </p:nvSpPr>
          <p:spPr bwMode="gray">
            <a:xfrm>
              <a:off x="6143121" y="3263695"/>
              <a:ext cx="1126331" cy="70371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9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_effect" descr="© INSCALE GmbH, 26.05.2010&#10;http://www.presentationload.com/"/>
            <p:cNvSpPr/>
            <p:nvPr/>
          </p:nvSpPr>
          <p:spPr bwMode="gray">
            <a:xfrm>
              <a:off x="4292245" y="2882900"/>
              <a:ext cx="658896" cy="70371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9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_effect" descr="© INSCALE GmbH, 26.05.2010&#10;http://www.presentationload.com/"/>
            <p:cNvSpPr/>
            <p:nvPr/>
          </p:nvSpPr>
          <p:spPr bwMode="gray">
            <a:xfrm>
              <a:off x="1988548" y="4629944"/>
              <a:ext cx="1552574" cy="1215912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9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_effect" descr="© INSCALE GmbH, 26.05.2010&#10;http://www.presentationload.com/"/>
            <p:cNvSpPr/>
            <p:nvPr/>
          </p:nvSpPr>
          <p:spPr bwMode="gray">
            <a:xfrm>
              <a:off x="2080428" y="3131148"/>
              <a:ext cx="1079500" cy="703718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9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uppieren 44"/>
          <p:cNvGrpSpPr/>
          <p:nvPr/>
        </p:nvGrpSpPr>
        <p:grpSpPr bwMode="gray">
          <a:xfrm>
            <a:off x="1724025" y="-27384"/>
            <a:ext cx="5695950" cy="5143029"/>
            <a:chOff x="2147624" y="1108746"/>
            <a:chExt cx="5195496" cy="4691156"/>
          </a:xfrm>
          <a:effectLst>
            <a:outerShdw blurRad="520700" sx="99000" sy="99000" algn="ctr" rotWithShape="0">
              <a:prstClr val="black">
                <a:alpha val="50000"/>
              </a:prstClr>
            </a:outerShdw>
          </a:effectLst>
          <a:scene3d>
            <a:camera prst="perspectiveRelaxed" fov="4800000">
              <a:rot lat="17673601" lon="0" rev="0"/>
            </a:camera>
            <a:lightRig rig="threePt" dir="t">
              <a:rot lat="0" lon="0" rev="15600000"/>
            </a:lightRig>
          </a:scene3d>
        </p:grpSpPr>
        <p:sp>
          <p:nvSpPr>
            <p:cNvPr id="45" name="Freeform" descr="© INSCALE GmbH, 26.05.2010&#10;http://www.presentationload.com/"/>
            <p:cNvSpPr/>
            <p:nvPr/>
          </p:nvSpPr>
          <p:spPr bwMode="gray">
            <a:xfrm rot="12960000" flipH="1" flipV="1">
              <a:off x="2926255" y="4833770"/>
              <a:ext cx="813732" cy="813732"/>
            </a:xfrm>
            <a:prstGeom prst="rect">
              <a:avLst/>
            </a:prstGeom>
            <a:solidFill>
              <a:srgbClr val="D7D7D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p3d extrusionH="819150">
              <a:bevelT w="25400" h="25400"/>
              <a:bevelB w="25400" h="254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noProof="1" smtClean="0">
                <a:latin typeface="Arial" charset="0"/>
              </a:endParaRPr>
            </a:p>
          </p:txBody>
        </p:sp>
        <p:sp>
          <p:nvSpPr>
            <p:cNvPr id="46" name="Freeform" descr="© INSCALE GmbH, 26.05.2010&#10;http://www.presentationload.com/"/>
            <p:cNvSpPr/>
            <p:nvPr/>
          </p:nvSpPr>
          <p:spPr bwMode="gray">
            <a:xfrm>
              <a:off x="4338506" y="1108746"/>
              <a:ext cx="813732" cy="813732"/>
            </a:xfrm>
            <a:prstGeom prst="rect">
              <a:avLst/>
            </a:prstGeom>
            <a:solidFill>
              <a:srgbClr val="D7D7D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p3d extrusionH="819150">
              <a:bevelT w="25400" h="25400"/>
              <a:bevelB w="25400" h="254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noProof="1" smtClean="0">
                <a:latin typeface="Arial" charset="0"/>
              </a:endParaRPr>
            </a:p>
          </p:txBody>
        </p:sp>
        <p:sp>
          <p:nvSpPr>
            <p:cNvPr id="47" name="Freeform" descr="© INSCALE GmbH, 26.05.2010&#10;http://www.presentationload.com/"/>
            <p:cNvSpPr/>
            <p:nvPr/>
          </p:nvSpPr>
          <p:spPr bwMode="gray">
            <a:xfrm rot="4320000">
              <a:off x="6529388" y="2742190"/>
              <a:ext cx="813732" cy="813732"/>
            </a:xfrm>
            <a:prstGeom prst="rect">
              <a:avLst/>
            </a:prstGeom>
            <a:solidFill>
              <a:srgbClr val="D7D7D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p3d extrusionH="819150">
              <a:bevelT w="25400" h="25400"/>
              <a:bevelB w="25400" h="254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noProof="1" smtClean="0">
                <a:latin typeface="Arial" charset="0"/>
              </a:endParaRPr>
            </a:p>
          </p:txBody>
        </p:sp>
        <p:sp>
          <p:nvSpPr>
            <p:cNvPr id="48" name="_color1" descr="© INSCALE GmbH, 26.05.2010&#10;http://www.presentationload.com/"/>
            <p:cNvSpPr/>
            <p:nvPr/>
          </p:nvSpPr>
          <p:spPr bwMode="gray">
            <a:xfrm rot="8640000" flipH="1" flipV="1">
              <a:off x="5598357" y="4986170"/>
              <a:ext cx="813732" cy="81373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p3d extrusionH="819150">
              <a:bevelT w="25400" h="25400"/>
              <a:bevelB w="25400" h="254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noProof="1" smtClean="0">
                <a:latin typeface="Arial" charset="0"/>
              </a:endParaRPr>
            </a:p>
          </p:txBody>
        </p:sp>
        <p:sp>
          <p:nvSpPr>
            <p:cNvPr id="49" name="Freeform" descr="© INSCALE GmbH, 26.05.2010&#10;http://www.presentationload.com/"/>
            <p:cNvSpPr/>
            <p:nvPr/>
          </p:nvSpPr>
          <p:spPr bwMode="gray">
            <a:xfrm rot="17280000">
              <a:off x="2147624" y="2437390"/>
              <a:ext cx="813732" cy="813732"/>
            </a:xfrm>
            <a:prstGeom prst="rect">
              <a:avLst/>
            </a:prstGeom>
            <a:solidFill>
              <a:srgbClr val="D7D7D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p3d extrusionH="819150">
              <a:bevelT w="25400" h="25400"/>
              <a:bevelB w="25400" h="254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noProof="1" smtClean="0">
                <a:latin typeface="Arial" charset="0"/>
              </a:endParaRPr>
            </a:p>
          </p:txBody>
        </p:sp>
      </p:grpSp>
      <p:grpSp>
        <p:nvGrpSpPr>
          <p:cNvPr id="4" name="Gruppieren 49"/>
          <p:cNvGrpSpPr/>
          <p:nvPr/>
        </p:nvGrpSpPr>
        <p:grpSpPr bwMode="gray">
          <a:xfrm>
            <a:off x="602422" y="1412979"/>
            <a:ext cx="8066432" cy="4281263"/>
            <a:chOff x="956142" y="1761804"/>
            <a:chExt cx="7487987" cy="3974253"/>
          </a:xfrm>
        </p:grpSpPr>
        <p:sp>
          <p:nvSpPr>
            <p:cNvPr id="51" name="Textfeld 50" descr="© INSCALE GmbH, 26.05.2010&#10;http://www.presentationload.com/"/>
            <p:cNvSpPr txBox="1"/>
            <p:nvPr/>
          </p:nvSpPr>
          <p:spPr bwMode="gray">
            <a:xfrm>
              <a:off x="2305572" y="5546063"/>
              <a:ext cx="898068" cy="189994"/>
            </a:xfrm>
            <a:prstGeom prst="rect">
              <a:avLst/>
            </a:prstGeom>
            <a:noFill/>
          </p:spPr>
          <p:txBody>
            <a:bodyPr wrap="none" lIns="0" tIns="0" rIns="0" bIns="0" rtlCol="0" anchor="t" anchorCtr="0">
              <a:spAutoFit/>
            </a:bodyPr>
            <a:lstStyle/>
            <a:p>
              <a:pPr algn="ctr" defTabSz="801688" eaLnBrk="0" hangingPunct="0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de-DE" sz="1400" noProof="1" smtClean="0">
                  <a:cs typeface="Arial" charset="0"/>
                </a:rPr>
                <a:t>Description 4</a:t>
              </a:r>
              <a:endParaRPr lang="de-DE" sz="1400" noProof="1">
                <a:cs typeface="Arial" charset="0"/>
              </a:endParaRPr>
            </a:p>
          </p:txBody>
        </p:sp>
        <p:sp>
          <p:nvSpPr>
            <p:cNvPr id="52" name="Textfeld 51" descr="© INSCALE GmbH, 26.05.2010&#10;http://www.presentationload.com/"/>
            <p:cNvSpPr txBox="1"/>
            <p:nvPr/>
          </p:nvSpPr>
          <p:spPr bwMode="gray">
            <a:xfrm>
              <a:off x="956142" y="2710460"/>
              <a:ext cx="898068" cy="189994"/>
            </a:xfrm>
            <a:prstGeom prst="rect">
              <a:avLst/>
            </a:prstGeom>
            <a:noFill/>
          </p:spPr>
          <p:txBody>
            <a:bodyPr wrap="none" lIns="0" tIns="0" rIns="0" bIns="0" rtlCol="0" anchor="t" anchorCtr="0">
              <a:spAutoFit/>
            </a:bodyPr>
            <a:lstStyle/>
            <a:p>
              <a:pPr algn="r" defTabSz="801688" eaLnBrk="0" hangingPunct="0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de-DE" sz="1400" noProof="1" smtClean="0">
                  <a:cs typeface="Arial" charset="0"/>
                </a:rPr>
                <a:t>Description 5</a:t>
              </a:r>
              <a:endParaRPr lang="de-DE" sz="1400" noProof="1">
                <a:cs typeface="Arial" charset="0"/>
              </a:endParaRPr>
            </a:p>
          </p:txBody>
        </p:sp>
        <p:sp>
          <p:nvSpPr>
            <p:cNvPr id="53" name="Textfeld 52" descr="© INSCALE GmbH, 26.05.2010&#10;http://www.presentationload.com/"/>
            <p:cNvSpPr txBox="1"/>
            <p:nvPr/>
          </p:nvSpPr>
          <p:spPr bwMode="gray">
            <a:xfrm>
              <a:off x="4183321" y="1761804"/>
              <a:ext cx="898068" cy="189994"/>
            </a:xfrm>
            <a:prstGeom prst="rect">
              <a:avLst/>
            </a:prstGeom>
            <a:noFill/>
          </p:spPr>
          <p:txBody>
            <a:bodyPr wrap="none" lIns="0" tIns="0" rIns="0" bIns="0" rtlCol="0" anchor="b" anchorCtr="0">
              <a:spAutoFit/>
            </a:bodyPr>
            <a:lstStyle/>
            <a:p>
              <a:pPr algn="ctr" defTabSz="801688" eaLnBrk="0" hangingPunct="0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de-DE" sz="1400" noProof="1" smtClean="0">
                  <a:cs typeface="Arial" charset="0"/>
                </a:rPr>
                <a:t>Description 1</a:t>
              </a:r>
              <a:endParaRPr lang="de-DE" sz="1400" noProof="1">
                <a:cs typeface="Arial" charset="0"/>
              </a:endParaRPr>
            </a:p>
          </p:txBody>
        </p:sp>
        <p:sp>
          <p:nvSpPr>
            <p:cNvPr id="54" name="Textfeld 53" descr="© INSCALE GmbH, 26.05.2010&#10;http://www.presentationload.com/"/>
            <p:cNvSpPr txBox="1"/>
            <p:nvPr/>
          </p:nvSpPr>
          <p:spPr bwMode="gray">
            <a:xfrm>
              <a:off x="7546061" y="2824760"/>
              <a:ext cx="898068" cy="189994"/>
            </a:xfrm>
            <a:prstGeom prst="rect">
              <a:avLst/>
            </a:prstGeom>
            <a:noFill/>
          </p:spPr>
          <p:txBody>
            <a:bodyPr wrap="none" lIns="0" tIns="0" rIns="0" bIns="0" rtlCol="0" anchor="t" anchorCtr="0">
              <a:spAutoFit/>
            </a:bodyPr>
            <a:lstStyle/>
            <a:p>
              <a:pPr algn="ctr" defTabSz="801688" eaLnBrk="0" hangingPunct="0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de-DE" sz="1400" noProof="1" smtClean="0">
                  <a:cs typeface="Arial" charset="0"/>
                </a:rPr>
                <a:t>Description 2</a:t>
              </a:r>
              <a:endParaRPr lang="de-DE" sz="1400" noProof="1">
                <a:cs typeface="Arial" charset="0"/>
              </a:endParaRPr>
            </a:p>
          </p:txBody>
        </p:sp>
        <p:sp>
          <p:nvSpPr>
            <p:cNvPr id="55" name="Textfeld 54" descr="© INSCALE GmbH, 26.05.2010&#10;http://www.presentationload.com/"/>
            <p:cNvSpPr txBox="1"/>
            <p:nvPr/>
          </p:nvSpPr>
          <p:spPr bwMode="gray">
            <a:xfrm>
              <a:off x="5891559" y="5544448"/>
              <a:ext cx="898068" cy="189994"/>
            </a:xfrm>
            <a:prstGeom prst="rect">
              <a:avLst/>
            </a:prstGeom>
            <a:noFill/>
          </p:spPr>
          <p:txBody>
            <a:bodyPr wrap="none" lIns="0" tIns="0" rIns="0" bIns="0" rtlCol="0" anchor="t" anchorCtr="0">
              <a:spAutoFit/>
            </a:bodyPr>
            <a:lstStyle/>
            <a:p>
              <a:pPr algn="ctr" defTabSz="801688" eaLnBrk="0" hangingPunct="0">
                <a:lnSpc>
                  <a:spcPct val="95000"/>
                </a:lnSpc>
                <a:spcAft>
                  <a:spcPts val="800"/>
                </a:spcAft>
                <a:defRPr/>
              </a:pPr>
              <a:r>
                <a:rPr lang="de-DE" sz="1400" noProof="1" smtClean="0">
                  <a:cs typeface="Arial" charset="0"/>
                </a:rPr>
                <a:t>Description 3</a:t>
              </a:r>
              <a:endParaRPr lang="de-DE" sz="1400" noProof="1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131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x">
  <a:themeElements>
    <a:clrScheme name="Standar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A79FF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74747"/>
      </a:accent6>
      <a:hlink>
        <a:srgbClr val="C00000"/>
      </a:hlink>
      <a:folHlink>
        <a:srgbClr val="FFC0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14</TotalTime>
  <Words>28</Words>
  <Application>Microsoft Office PowerPoint</Application>
  <PresentationFormat>全屏显示(4:3)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Symbol</vt:lpstr>
      <vt:lpstr>Wingdings</vt:lpstr>
      <vt:lpstr>c01x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headline here</dc:title>
  <dc:subject/>
  <dc:creator/>
  <cp:keywords/>
  <dc:description/>
  <cp:lastModifiedBy>Windows 用户</cp:lastModifiedBy>
  <cp:revision>12</cp:revision>
  <dcterms:created xsi:type="dcterms:W3CDTF">2011-10-15T02:32:52Z</dcterms:created>
  <dcterms:modified xsi:type="dcterms:W3CDTF">2013-04-26T14:04:14Z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Insert your headline here</vt:lpwstr>
  </property>
  <property fmtid="{D5CDD505-2E9C-101B-9397-08002B2CF9AE}" pid="3" name="SlideDescription">
    <vt:lpwstr/>
  </property>
</Properties>
</file>