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A4665-6FB7-4A37-8163-4483F213A0C0}" type="datetimeFigureOut">
              <a:rPr lang="zh-CN" altLang="en-US" smtClean="0"/>
              <a:t>2013/4/26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3B1B3-CB43-4C8F-B66C-3FD8F303FD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6986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/>
              <a:pPr/>
              <a:t>1</a:t>
            </a:fld>
            <a:endParaRPr lang="de-DE" dirty="0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7788" y="8689976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C7B8A1B-A169-42ED-96E3-CF5B68CF2C7A}" type="slidenum">
              <a:rPr lang="en-GB" sz="1300"/>
              <a:pPr algn="r" defTabSz="947738"/>
              <a:t>1</a:t>
            </a:fld>
            <a:endParaRPr lang="en-GB" sz="1300" dirty="0"/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pPr eaLnBrk="1" hangingPunct="1"/>
            <a:endParaRPr lang="de-DE" noProof="1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85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7794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8926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213" indent="-176213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415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36575" indent="-176213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725" indent="-18415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76213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_text"/>
          <p:cNvSpPr txBox="1">
            <a:spLocks/>
          </p:cNvSpPr>
          <p:nvPr/>
        </p:nvSpPr>
        <p:spPr bwMode="gray">
          <a:xfrm>
            <a:off x="323850" y="1554163"/>
            <a:ext cx="4175125" cy="42481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180000" marR="0" lvl="0" indent="-180000" algn="l" defTabSz="914400" rtl="0" eaLnBrk="1" fontAlgn="auto" latinLnBrk="0" hangingPunct="1">
              <a:lnSpc>
                <a:spcPct val="95000"/>
              </a:lnSpc>
              <a:spcAft>
                <a:spcPts val="800"/>
              </a:spcAft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This is a placeholder text. This text can be replaced with your own text.</a:t>
            </a:r>
          </a:p>
          <a:p>
            <a:pPr marL="180000" marR="0" lvl="0" indent="-180000" algn="l" defTabSz="914400" rtl="0" eaLnBrk="1" fontAlgn="auto" latinLnBrk="0" hangingPunct="1">
              <a:lnSpc>
                <a:spcPct val="95000"/>
              </a:lnSpc>
              <a:spcAft>
                <a:spcPts val="800"/>
              </a:spcAft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The text demonstrates how your own text will look when you replace the placeholder with your own text.</a:t>
            </a:r>
          </a:p>
          <a:p>
            <a:pPr marL="180000" lvl="0" indent="-180000">
              <a:lnSpc>
                <a:spcPct val="95000"/>
              </a:lnSpc>
              <a:spcAft>
                <a:spcPts val="800"/>
              </a:spcAft>
              <a:buFont typeface="Wingdings" pitchFamily="2" charset="2"/>
              <a:buChar char="§"/>
              <a:defRPr/>
            </a:pPr>
            <a:r>
              <a:rPr kumimoji="0" lang="en-US" sz="1800" b="0" i="0" u="none" strike="noStrike" kern="1200" cap="none" spc="0" normalizeH="0" baseline="0" noProof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If you don’t want to use the style and size of the fonts as used in this placeholder </a:t>
            </a:r>
            <a:r>
              <a:rPr lang="en-US" noProof="1" smtClean="0"/>
              <a:t>it’s </a:t>
            </a:r>
            <a:r>
              <a:rPr kumimoji="0" lang="en-US" sz="1800" b="0" i="0" u="none" strike="noStrike" kern="1200" cap="none" spc="0" normalizeH="0" baseline="0" noProof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possible to replace it by selecting different options.</a:t>
            </a:r>
          </a:p>
        </p:txBody>
      </p:sp>
      <p:grpSp>
        <p:nvGrpSpPr>
          <p:cNvPr id="2" name="Gruppieren 12"/>
          <p:cNvGrpSpPr/>
          <p:nvPr/>
        </p:nvGrpSpPr>
        <p:grpSpPr>
          <a:xfrm>
            <a:off x="5328999" y="1546860"/>
            <a:ext cx="2913063" cy="5311140"/>
            <a:chOff x="5328999" y="1546860"/>
            <a:chExt cx="2913063" cy="5311140"/>
          </a:xfrm>
        </p:grpSpPr>
        <p:sp>
          <p:nvSpPr>
            <p:cNvPr id="31" name="Rectangle 66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6692105" y="3992563"/>
              <a:ext cx="195263" cy="2865437"/>
            </a:xfrm>
            <a:prstGeom prst="rect">
              <a:avLst/>
            </a:prstGeom>
            <a:gradFill rotWithShape="1">
              <a:gsLst>
                <a:gs pos="0">
                  <a:srgbClr val="DDDDDD">
                    <a:gamma/>
                    <a:shade val="56471"/>
                    <a:invGamma/>
                  </a:srgbClr>
                </a:gs>
                <a:gs pos="50000">
                  <a:srgbClr val="DDDDDD"/>
                </a:gs>
                <a:gs pos="100000">
                  <a:srgbClr val="DDDDDD">
                    <a:gamma/>
                    <a:shade val="56471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" name="AutoShape 5"/>
            <p:cNvSpPr>
              <a:spLocks noChangeAspect="1" noChangeArrowheads="1" noTextEdit="1"/>
            </p:cNvSpPr>
            <p:nvPr/>
          </p:nvSpPr>
          <p:spPr bwMode="auto">
            <a:xfrm>
              <a:off x="5328999" y="1565275"/>
              <a:ext cx="2913063" cy="2916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Oval 7"/>
            <p:cNvSpPr>
              <a:spLocks noChangeArrowheads="1"/>
            </p:cNvSpPr>
            <p:nvPr/>
          </p:nvSpPr>
          <p:spPr bwMode="auto">
            <a:xfrm>
              <a:off x="5333762" y="1571625"/>
              <a:ext cx="2903538" cy="2905125"/>
            </a:xfrm>
            <a:prstGeom prst="ellipse">
              <a:avLst/>
            </a:prstGeom>
            <a:gradFill rotWithShape="1">
              <a:gsLst>
                <a:gs pos="0">
                  <a:srgbClr val="E6E6E6"/>
                </a:gs>
                <a:gs pos="50000">
                  <a:srgbClr val="FFFFFF"/>
                </a:gs>
                <a:gs pos="100000">
                  <a:srgbClr val="E6E6E6"/>
                </a:gs>
              </a:gsLst>
              <a:lin ang="5400000" scaled="1"/>
            </a:gradFill>
            <a:ln w="9525" cap="flat" cmpd="sng">
              <a:solidFill>
                <a:srgbClr val="C0C0C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35" name="Oval 9"/>
            <p:cNvSpPr>
              <a:spLocks noChangeArrowheads="1"/>
            </p:cNvSpPr>
            <p:nvPr/>
          </p:nvSpPr>
          <p:spPr bwMode="auto">
            <a:xfrm>
              <a:off x="5406787" y="1646237"/>
              <a:ext cx="2755900" cy="2755900"/>
            </a:xfrm>
            <a:prstGeom prst="ellipse">
              <a:avLst/>
            </a:prstGeom>
            <a:noFill/>
            <a:ln w="73025" cap="flat">
              <a:solidFill>
                <a:srgbClr val="CC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3" name="Gruppieren 20"/>
            <p:cNvGrpSpPr/>
            <p:nvPr/>
          </p:nvGrpSpPr>
          <p:grpSpPr>
            <a:xfrm>
              <a:off x="5852009" y="2108634"/>
              <a:ext cx="1867044" cy="1922546"/>
              <a:chOff x="5805647" y="2161986"/>
              <a:chExt cx="1867044" cy="1922546"/>
            </a:xfrm>
          </p:grpSpPr>
          <p:sp>
            <p:nvSpPr>
              <p:cNvPr id="19" name="Freeform 45" descr="© INSCALE GmbH, 26.05.2010&#10;http://www.presentationload.com/"/>
              <p:cNvSpPr>
                <a:spLocks/>
              </p:cNvSpPr>
              <p:nvPr/>
            </p:nvSpPr>
            <p:spPr bwMode="gray">
              <a:xfrm>
                <a:off x="6713057" y="2161986"/>
                <a:ext cx="959634" cy="1922546"/>
              </a:xfrm>
              <a:custGeom>
                <a:avLst/>
                <a:gdLst/>
                <a:ahLst/>
                <a:cxnLst>
                  <a:cxn ang="0">
                    <a:pos x="207" y="435"/>
                  </a:cxn>
                  <a:cxn ang="0">
                    <a:pos x="207" y="0"/>
                  </a:cxn>
                  <a:cxn ang="0">
                    <a:pos x="88" y="0"/>
                  </a:cxn>
                  <a:cxn ang="0">
                    <a:pos x="88" y="435"/>
                  </a:cxn>
                  <a:cxn ang="0">
                    <a:pos x="0" y="377"/>
                  </a:cxn>
                  <a:cxn ang="0">
                    <a:pos x="0" y="491"/>
                  </a:cxn>
                  <a:cxn ang="0">
                    <a:pos x="148" y="589"/>
                  </a:cxn>
                  <a:cxn ang="0">
                    <a:pos x="294" y="491"/>
                  </a:cxn>
                  <a:cxn ang="0">
                    <a:pos x="294" y="377"/>
                  </a:cxn>
                  <a:cxn ang="0">
                    <a:pos x="207" y="435"/>
                  </a:cxn>
                </a:cxnLst>
                <a:rect l="0" t="0" r="r" b="b"/>
                <a:pathLst>
                  <a:path w="294" h="589">
                    <a:moveTo>
                      <a:pt x="207" y="435"/>
                    </a:moveTo>
                    <a:lnTo>
                      <a:pt x="207" y="0"/>
                    </a:lnTo>
                    <a:lnTo>
                      <a:pt x="88" y="0"/>
                    </a:lnTo>
                    <a:lnTo>
                      <a:pt x="88" y="435"/>
                    </a:lnTo>
                    <a:lnTo>
                      <a:pt x="0" y="377"/>
                    </a:lnTo>
                    <a:lnTo>
                      <a:pt x="0" y="491"/>
                    </a:lnTo>
                    <a:lnTo>
                      <a:pt x="148" y="589"/>
                    </a:lnTo>
                    <a:lnTo>
                      <a:pt x="294" y="491"/>
                    </a:lnTo>
                    <a:lnTo>
                      <a:pt x="294" y="377"/>
                    </a:lnTo>
                    <a:lnTo>
                      <a:pt x="207" y="435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C0C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Freeform 46" descr="© INSCALE GmbH, 26.05.2010&#10;http://www.presentationload.com/"/>
              <p:cNvSpPr>
                <a:spLocks/>
              </p:cNvSpPr>
              <p:nvPr/>
            </p:nvSpPr>
            <p:spPr bwMode="gray">
              <a:xfrm>
                <a:off x="5805647" y="2161986"/>
                <a:ext cx="600588" cy="1197919"/>
              </a:xfrm>
              <a:custGeom>
                <a:avLst/>
                <a:gdLst/>
                <a:ahLst/>
                <a:cxnLst>
                  <a:cxn ang="0">
                    <a:pos x="56" y="95"/>
                  </a:cxn>
                  <a:cxn ang="0">
                    <a:pos x="56" y="367"/>
                  </a:cxn>
                  <a:cxn ang="0">
                    <a:pos x="130" y="367"/>
                  </a:cxn>
                  <a:cxn ang="0">
                    <a:pos x="130" y="95"/>
                  </a:cxn>
                  <a:cxn ang="0">
                    <a:pos x="184" y="133"/>
                  </a:cxn>
                  <a:cxn ang="0">
                    <a:pos x="184" y="61"/>
                  </a:cxn>
                  <a:cxn ang="0">
                    <a:pos x="92" y="0"/>
                  </a:cxn>
                  <a:cxn ang="0">
                    <a:pos x="0" y="61"/>
                  </a:cxn>
                  <a:cxn ang="0">
                    <a:pos x="0" y="133"/>
                  </a:cxn>
                  <a:cxn ang="0">
                    <a:pos x="56" y="95"/>
                  </a:cxn>
                </a:cxnLst>
                <a:rect l="0" t="0" r="r" b="b"/>
                <a:pathLst>
                  <a:path w="184" h="367">
                    <a:moveTo>
                      <a:pt x="56" y="95"/>
                    </a:moveTo>
                    <a:lnTo>
                      <a:pt x="56" y="367"/>
                    </a:lnTo>
                    <a:lnTo>
                      <a:pt x="130" y="367"/>
                    </a:lnTo>
                    <a:lnTo>
                      <a:pt x="130" y="95"/>
                    </a:lnTo>
                    <a:lnTo>
                      <a:pt x="184" y="133"/>
                    </a:lnTo>
                    <a:lnTo>
                      <a:pt x="184" y="61"/>
                    </a:lnTo>
                    <a:lnTo>
                      <a:pt x="92" y="0"/>
                    </a:lnTo>
                    <a:lnTo>
                      <a:pt x="0" y="61"/>
                    </a:lnTo>
                    <a:lnTo>
                      <a:pt x="0" y="133"/>
                    </a:lnTo>
                    <a:lnTo>
                      <a:pt x="56" y="9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60000"/>
                  </a:gs>
                  <a:gs pos="100000">
                    <a:srgbClr val="D60000">
                      <a:gamma/>
                      <a:shade val="64706"/>
                      <a:invGamma/>
                    </a:srgbClr>
                  </a:gs>
                </a:gsLst>
                <a:lin ang="5400000" scaled="1"/>
              </a:gradFill>
              <a:ln w="9525" cap="flat" cmpd="sng">
                <a:solidFill>
                  <a:srgbClr val="C0C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pic>
          <p:nvPicPr>
            <p:cNvPr id="30" name="Picture 3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5336749" y="1546860"/>
              <a:ext cx="2717591" cy="1754619"/>
            </a:xfrm>
            <a:prstGeom prst="rect">
              <a:avLst/>
            </a:prstGeom>
            <a:noFill/>
            <a:ln w="11176"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630648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01x">
  <a:themeElements>
    <a:clrScheme name="Standard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2A79FF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74747"/>
      </a:accent6>
      <a:hlink>
        <a:srgbClr val="C00000"/>
      </a:hlink>
      <a:folHlink>
        <a:srgbClr val="FFC0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rgbClr val="A50021"/>
          </a:solidFill>
          <a:round/>
          <a:headEnd/>
          <a:tailEnd/>
        </a:ln>
      </a:spPr>
      <a:bodyPr/>
      <a:lstStyle>
        <a:defPPr>
          <a:defRPr dirty="0"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14</TotalTime>
  <Words>81</Words>
  <Application>Microsoft Office PowerPoint</Application>
  <PresentationFormat>全屏显示(4:3)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Symbol</vt:lpstr>
      <vt:lpstr>Wingdings</vt:lpstr>
      <vt:lpstr>c01x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your headline here</dc:title>
  <dc:subject/>
  <dc:creator/>
  <cp:keywords/>
  <dc:description/>
  <cp:lastModifiedBy>Windows 用户</cp:lastModifiedBy>
  <cp:revision>12</cp:revision>
  <dcterms:created xsi:type="dcterms:W3CDTF">2011-10-15T02:32:52Z</dcterms:created>
  <dcterms:modified xsi:type="dcterms:W3CDTF">2013-04-26T14:04:14Z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Insert your headline here</vt:lpwstr>
  </property>
  <property fmtid="{D5CDD505-2E9C-101B-9397-08002B2CF9AE}" pid="3" name="SlideDescription">
    <vt:lpwstr/>
  </property>
</Properties>
</file>